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5143500" cx="9144000"/>
  <p:notesSz cx="6858000" cy="9144000"/>
  <p:embeddedFontLst>
    <p:embeddedFont>
      <p:font typeface="Righteous"/>
      <p:regular r:id="rId48"/>
    </p:embeddedFont>
    <p:embeddedFont>
      <p:font typeface="Livvic"/>
      <p:regular r:id="rId49"/>
      <p:bold r:id="rId50"/>
      <p:italic r:id="rId51"/>
      <p:boldItalic r:id="rId52"/>
    </p:embeddedFont>
    <p:embeddedFont>
      <p:font typeface="Merriweather"/>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ighteous-regular.fntdata"/><Relationship Id="rId47" Type="http://schemas.openxmlformats.org/officeDocument/2006/relationships/slide" Target="slides/slide43.xml"/><Relationship Id="rId49" Type="http://schemas.openxmlformats.org/officeDocument/2006/relationships/font" Target="fonts/Livvic-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vvic-italic.fntdata"/><Relationship Id="rId50" Type="http://schemas.openxmlformats.org/officeDocument/2006/relationships/font" Target="fonts/Livvic-bold.fntdata"/><Relationship Id="rId53" Type="http://schemas.openxmlformats.org/officeDocument/2006/relationships/font" Target="fonts/Merriweather-regular.fntdata"/><Relationship Id="rId52" Type="http://schemas.openxmlformats.org/officeDocument/2006/relationships/font" Target="fonts/Livvic-boldItalic.fntdata"/><Relationship Id="rId11" Type="http://schemas.openxmlformats.org/officeDocument/2006/relationships/slide" Target="slides/slide7.xml"/><Relationship Id="rId55" Type="http://schemas.openxmlformats.org/officeDocument/2006/relationships/font" Target="fonts/Merriweather-italic.fntdata"/><Relationship Id="rId10" Type="http://schemas.openxmlformats.org/officeDocument/2006/relationships/slide" Target="slides/slide6.xml"/><Relationship Id="rId54" Type="http://schemas.openxmlformats.org/officeDocument/2006/relationships/font" Target="fonts/Merriweather-bold.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Merriweather-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 Arin Faruque for the ELA qs and as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therefore; cause and effect</a:t>
            </a:r>
            <a:endParaRPr/>
          </a:p>
          <a:p>
            <a:pPr indent="0" lvl="0" marL="0" rtl="0" algn="l">
              <a:lnSpc>
                <a:spcPct val="100000"/>
              </a:lnSpc>
              <a:spcBef>
                <a:spcPts val="0"/>
              </a:spcBef>
              <a:spcAft>
                <a:spcPts val="0"/>
              </a:spcAft>
              <a:buSzPts val="1100"/>
              <a:buNone/>
            </a:pPr>
            <a:r>
              <a:rPr lang="en"/>
              <a:t>B. Although; contrast</a:t>
            </a:r>
            <a:endParaRPr/>
          </a:p>
          <a:p>
            <a:pPr indent="0" lvl="0" marL="0" rtl="0" algn="l">
              <a:lnSpc>
                <a:spcPct val="100000"/>
              </a:lnSpc>
              <a:spcBef>
                <a:spcPts val="0"/>
              </a:spcBef>
              <a:spcAft>
                <a:spcPts val="0"/>
              </a:spcAft>
              <a:buSzPts val="1100"/>
              <a:buNone/>
            </a:pPr>
            <a:r>
              <a:rPr lang="en"/>
              <a:t>C. before; chronology</a:t>
            </a:r>
            <a:endParaRPr/>
          </a:p>
          <a:p>
            <a:pPr indent="0" lvl="0" marL="0" rtl="0" algn="l">
              <a:lnSpc>
                <a:spcPct val="100000"/>
              </a:lnSpc>
              <a:spcBef>
                <a:spcPts val="0"/>
              </a:spcBef>
              <a:spcAft>
                <a:spcPts val="0"/>
              </a:spcAft>
              <a:buSzPts val="1100"/>
              <a:buNone/>
            </a:pPr>
            <a:r>
              <a:rPr lang="en"/>
              <a:t>D. indeed; emphasis</a:t>
            </a:r>
            <a:endParaRPr/>
          </a:p>
          <a:p>
            <a:pPr indent="0" lvl="0" marL="0" rtl="0" algn="l">
              <a:lnSpc>
                <a:spcPct val="100000"/>
              </a:lnSpc>
              <a:spcBef>
                <a:spcPts val="0"/>
              </a:spcBef>
              <a:spcAft>
                <a:spcPts val="0"/>
              </a:spcAft>
              <a:buSzPts val="1100"/>
              <a:buNone/>
            </a:pPr>
            <a:r>
              <a:rPr lang="en"/>
              <a:t>E. furthermore; continuation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Combining sentences</a:t>
            </a:r>
            <a:endParaRPr/>
          </a:p>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Moving sentences</a:t>
            </a:r>
            <a:endParaRPr/>
          </a:p>
          <a:p>
            <a:pPr indent="0" lvl="0" marL="0" rtl="0" algn="l">
              <a:lnSpc>
                <a:spcPct val="100000"/>
              </a:lnSpc>
              <a:spcBef>
                <a:spcPts val="0"/>
              </a:spcBef>
              <a:spcAft>
                <a:spcPts val="0"/>
              </a:spcAft>
              <a:buSzPts val="1100"/>
              <a:buNone/>
            </a:pPr>
            <a:r>
              <a:rPr lang="en"/>
              <a:t>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Transitions</a:t>
            </a:r>
            <a:endParaRPr/>
          </a:p>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Combining sentences</a:t>
            </a:r>
            <a:endParaRPr/>
          </a:p>
          <a:p>
            <a:pPr indent="0" lvl="0" marL="0" rtl="0" algn="l">
              <a:lnSpc>
                <a:spcPct val="100000"/>
              </a:lnSpc>
              <a:spcBef>
                <a:spcPts val="0"/>
              </a:spcBef>
              <a:spcAft>
                <a:spcPts val="0"/>
              </a:spcAft>
              <a:buSzPts val="1100"/>
              <a:buNone/>
            </a:pPr>
            <a:r>
              <a:rPr lang="en"/>
              <a:t>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Combining sentences</a:t>
            </a:r>
            <a:endParaRPr/>
          </a:p>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55cafcb0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g155cafcb03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 Arin Faruque for the ELA qs and as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55cafcb0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55cafcb0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55cafcb030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55cafcb030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55cafcb030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55cafcb030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A=26.88</a:t>
            </a:r>
            <a:endParaRPr/>
          </a:p>
          <a:p>
            <a:pPr indent="0" lvl="0" marL="0" rtl="0" algn="l">
              <a:spcBef>
                <a:spcPts val="0"/>
              </a:spcBef>
              <a:spcAft>
                <a:spcPts val="0"/>
              </a:spcAft>
              <a:buNone/>
            </a:pPr>
            <a:r>
              <a:rPr lang="en"/>
              <a:t>P=23.49</a:t>
            </a:r>
            <a:endParaRPr/>
          </a:p>
          <a:p>
            <a:pPr indent="0" lvl="0" marL="0" rtl="0" algn="l">
              <a:spcBef>
                <a:spcPts val="0"/>
              </a:spcBef>
              <a:spcAft>
                <a:spcPts val="0"/>
              </a:spcAft>
              <a:buNone/>
            </a:pPr>
            <a:r>
              <a:rPr lang="en"/>
              <a:t>2. P= 28.56</a:t>
            </a:r>
            <a:endParaRPr/>
          </a:p>
          <a:p>
            <a:pPr indent="0" lvl="0" marL="0" rtl="0" algn="l">
              <a:spcBef>
                <a:spcPts val="0"/>
              </a:spcBef>
              <a:spcAft>
                <a:spcPts val="0"/>
              </a:spcAft>
              <a:buNone/>
            </a:pPr>
            <a:r>
              <a:rPr lang="en"/>
              <a:t>A=40.59</a:t>
            </a:r>
            <a:endParaRPr/>
          </a:p>
          <a:p>
            <a:pPr indent="0" lvl="0" marL="0" rtl="0" algn="l">
              <a:spcBef>
                <a:spcPts val="0"/>
              </a:spcBef>
              <a:spcAft>
                <a:spcPts val="0"/>
              </a:spcAft>
              <a:buNone/>
            </a:pPr>
            <a:r>
              <a:rPr lang="en"/>
              <a:t>3.A = 46.24</a:t>
            </a:r>
            <a:endParaRPr/>
          </a:p>
          <a:p>
            <a:pPr indent="0" lvl="0" marL="0" rtl="0" algn="l">
              <a:spcBef>
                <a:spcPts val="0"/>
              </a:spcBef>
              <a:spcAft>
                <a:spcPts val="0"/>
              </a:spcAft>
              <a:buNone/>
            </a:pPr>
            <a:r>
              <a:rPr lang="en"/>
              <a:t>P=27.2</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55cafcb03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155cafcb03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55cafcb03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55cafcb03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55cafcb03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55cafcb03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55cafcb03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55cafcb03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55cafcb030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55cafcb030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84</a:t>
            </a:r>
            <a:endParaRPr/>
          </a:p>
          <a:p>
            <a:pPr indent="0" lvl="0" marL="0" rtl="0" algn="l">
              <a:spcBef>
                <a:spcPts val="0"/>
              </a:spcBef>
              <a:spcAft>
                <a:spcPts val="0"/>
              </a:spcAft>
              <a:buNone/>
            </a:pPr>
            <a:r>
              <a:rPr lang="en"/>
              <a:t>24</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228250" y="1542475"/>
            <a:ext cx="4687500" cy="1536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3176100" y="3164550"/>
            <a:ext cx="279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11"/>
          <p:cNvSpPr txBox="1"/>
          <p:nvPr>
            <p:ph hasCustomPrompt="1" type="title"/>
          </p:nvPr>
        </p:nvSpPr>
        <p:spPr>
          <a:xfrm>
            <a:off x="713250" y="1255450"/>
            <a:ext cx="4557900" cy="1963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2000"/>
              <a:buNone/>
              <a:defRPr sz="12000">
                <a:solidFill>
                  <a:schemeClr val="accen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11"/>
          <p:cNvSpPr txBox="1"/>
          <p:nvPr>
            <p:ph idx="1" type="body"/>
          </p:nvPr>
        </p:nvSpPr>
        <p:spPr>
          <a:xfrm>
            <a:off x="713250" y="3301550"/>
            <a:ext cx="4557900" cy="680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1400"/>
            </a:lvl1pPr>
            <a:lvl2pPr indent="-317500" lvl="1" marL="914400" algn="ctr">
              <a:lnSpc>
                <a:spcPct val="100000"/>
              </a:lnSpc>
              <a:spcBef>
                <a:spcPts val="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7"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bg>
      <p:bgPr>
        <a:blipFill>
          <a:blip r:embed="rId2">
            <a:alphaModFix/>
          </a:blip>
          <a:stretch>
            <a:fillRect/>
          </a:stretch>
        </a:blipFill>
      </p:bgPr>
    </p:bg>
    <p:spTree>
      <p:nvGrpSpPr>
        <p:cNvPr id="38" name="Shape 3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39" name="Shape 39"/>
        <p:cNvGrpSpPr/>
        <p:nvPr/>
      </p:nvGrpSpPr>
      <p:grpSpPr>
        <a:xfrm>
          <a:off x="0" y="0"/>
          <a:ext cx="0" cy="0"/>
          <a:chOff x="0" y="0"/>
          <a:chExt cx="0" cy="0"/>
        </a:xfrm>
      </p:grpSpPr>
      <p:sp>
        <p:nvSpPr>
          <p:cNvPr id="40" name="Google Shape;40;p1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Berkshire Swash"/>
              <a:buNone/>
              <a:defRPr b="1" sz="2800"/>
            </a:lvl1pPr>
            <a:lvl2pPr lvl="1" algn="l">
              <a:lnSpc>
                <a:spcPct val="100000"/>
              </a:lnSpc>
              <a:spcBef>
                <a:spcPts val="0"/>
              </a:spcBef>
              <a:spcAft>
                <a:spcPts val="0"/>
              </a:spcAft>
              <a:buSzPts val="2800"/>
              <a:buNone/>
              <a:defRPr>
                <a:latin typeface="Livvic"/>
                <a:ea typeface="Livvic"/>
                <a:cs typeface="Livvic"/>
                <a:sym typeface="Livvic"/>
              </a:defRPr>
            </a:lvl2pPr>
            <a:lvl3pPr lvl="2" algn="l">
              <a:lnSpc>
                <a:spcPct val="100000"/>
              </a:lnSpc>
              <a:spcBef>
                <a:spcPts val="0"/>
              </a:spcBef>
              <a:spcAft>
                <a:spcPts val="0"/>
              </a:spcAft>
              <a:buSzPts val="2800"/>
              <a:buNone/>
              <a:defRPr>
                <a:latin typeface="Livvic"/>
                <a:ea typeface="Livvic"/>
                <a:cs typeface="Livvic"/>
                <a:sym typeface="Livvic"/>
              </a:defRPr>
            </a:lvl3pPr>
            <a:lvl4pPr lvl="3" algn="l">
              <a:lnSpc>
                <a:spcPct val="100000"/>
              </a:lnSpc>
              <a:spcBef>
                <a:spcPts val="0"/>
              </a:spcBef>
              <a:spcAft>
                <a:spcPts val="0"/>
              </a:spcAft>
              <a:buSzPts val="2800"/>
              <a:buNone/>
              <a:defRPr>
                <a:latin typeface="Livvic"/>
                <a:ea typeface="Livvic"/>
                <a:cs typeface="Livvic"/>
                <a:sym typeface="Livvic"/>
              </a:defRPr>
            </a:lvl4pPr>
            <a:lvl5pPr lvl="4" algn="l">
              <a:lnSpc>
                <a:spcPct val="100000"/>
              </a:lnSpc>
              <a:spcBef>
                <a:spcPts val="0"/>
              </a:spcBef>
              <a:spcAft>
                <a:spcPts val="0"/>
              </a:spcAft>
              <a:buSzPts val="2800"/>
              <a:buNone/>
              <a:defRPr>
                <a:latin typeface="Livvic"/>
                <a:ea typeface="Livvic"/>
                <a:cs typeface="Livvic"/>
                <a:sym typeface="Livvic"/>
              </a:defRPr>
            </a:lvl5pPr>
            <a:lvl6pPr lvl="5" algn="l">
              <a:lnSpc>
                <a:spcPct val="100000"/>
              </a:lnSpc>
              <a:spcBef>
                <a:spcPts val="0"/>
              </a:spcBef>
              <a:spcAft>
                <a:spcPts val="0"/>
              </a:spcAft>
              <a:buSzPts val="2800"/>
              <a:buNone/>
              <a:defRPr>
                <a:latin typeface="Livvic"/>
                <a:ea typeface="Livvic"/>
                <a:cs typeface="Livvic"/>
                <a:sym typeface="Livvic"/>
              </a:defRPr>
            </a:lvl6pPr>
            <a:lvl7pPr lvl="6" algn="l">
              <a:lnSpc>
                <a:spcPct val="100000"/>
              </a:lnSpc>
              <a:spcBef>
                <a:spcPts val="0"/>
              </a:spcBef>
              <a:spcAft>
                <a:spcPts val="0"/>
              </a:spcAft>
              <a:buSzPts val="2800"/>
              <a:buNone/>
              <a:defRPr>
                <a:latin typeface="Livvic"/>
                <a:ea typeface="Livvic"/>
                <a:cs typeface="Livvic"/>
                <a:sym typeface="Livvic"/>
              </a:defRPr>
            </a:lvl7pPr>
            <a:lvl8pPr lvl="7" algn="l">
              <a:lnSpc>
                <a:spcPct val="100000"/>
              </a:lnSpc>
              <a:spcBef>
                <a:spcPts val="0"/>
              </a:spcBef>
              <a:spcAft>
                <a:spcPts val="0"/>
              </a:spcAft>
              <a:buSzPts val="2800"/>
              <a:buNone/>
              <a:defRPr>
                <a:latin typeface="Livvic"/>
                <a:ea typeface="Livvic"/>
                <a:cs typeface="Livvic"/>
                <a:sym typeface="Livvic"/>
              </a:defRPr>
            </a:lvl8pPr>
            <a:lvl9pPr lvl="8" algn="l">
              <a:lnSpc>
                <a:spcPct val="100000"/>
              </a:lnSpc>
              <a:spcBef>
                <a:spcPts val="0"/>
              </a:spcBef>
              <a:spcAft>
                <a:spcPts val="0"/>
              </a:spcAft>
              <a:buSzPts val="2800"/>
              <a:buNone/>
              <a:defRPr>
                <a:latin typeface="Livvic"/>
                <a:ea typeface="Livvic"/>
                <a:cs typeface="Livvic"/>
                <a:sym typeface="Livvic"/>
              </a:defRPr>
            </a:lvl9pPr>
          </a:lstStyle>
          <a:p/>
        </p:txBody>
      </p:sp>
      <p:sp>
        <p:nvSpPr>
          <p:cNvPr id="41" name="Google Shape;41;p14"/>
          <p:cNvSpPr txBox="1"/>
          <p:nvPr>
            <p:ph idx="1" type="subTitle"/>
          </p:nvPr>
        </p:nvSpPr>
        <p:spPr>
          <a:xfrm>
            <a:off x="713213" y="1709220"/>
            <a:ext cx="2196000" cy="4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42" name="Google Shape;42;p14"/>
          <p:cNvSpPr txBox="1"/>
          <p:nvPr>
            <p:ph idx="2" type="title"/>
          </p:nvPr>
        </p:nvSpPr>
        <p:spPr>
          <a:xfrm>
            <a:off x="713213" y="1294513"/>
            <a:ext cx="8241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400">
                <a:solidFill>
                  <a:schemeClr val="accent2"/>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3" name="Google Shape;43;p14"/>
          <p:cNvSpPr txBox="1"/>
          <p:nvPr>
            <p:ph idx="3" type="subTitle"/>
          </p:nvPr>
        </p:nvSpPr>
        <p:spPr>
          <a:xfrm>
            <a:off x="713213" y="2078613"/>
            <a:ext cx="2196000" cy="66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44" name="Google Shape;44;p14"/>
          <p:cNvSpPr txBox="1"/>
          <p:nvPr>
            <p:ph idx="4" type="subTitle"/>
          </p:nvPr>
        </p:nvSpPr>
        <p:spPr>
          <a:xfrm>
            <a:off x="3030913" y="1709220"/>
            <a:ext cx="2196000" cy="4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45" name="Google Shape;45;p14"/>
          <p:cNvSpPr txBox="1"/>
          <p:nvPr>
            <p:ph idx="5" type="title"/>
          </p:nvPr>
        </p:nvSpPr>
        <p:spPr>
          <a:xfrm>
            <a:off x="3030913" y="1294513"/>
            <a:ext cx="8241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400">
                <a:solidFill>
                  <a:schemeClr val="accent2"/>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6" name="Google Shape;46;p14"/>
          <p:cNvSpPr txBox="1"/>
          <p:nvPr>
            <p:ph idx="6" type="subTitle"/>
          </p:nvPr>
        </p:nvSpPr>
        <p:spPr>
          <a:xfrm>
            <a:off x="3030913" y="2078613"/>
            <a:ext cx="2196000" cy="66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47" name="Google Shape;47;p14"/>
          <p:cNvSpPr txBox="1"/>
          <p:nvPr>
            <p:ph idx="7" type="subTitle"/>
          </p:nvPr>
        </p:nvSpPr>
        <p:spPr>
          <a:xfrm>
            <a:off x="713213" y="3303710"/>
            <a:ext cx="2196000" cy="4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48" name="Google Shape;48;p14"/>
          <p:cNvSpPr txBox="1"/>
          <p:nvPr>
            <p:ph idx="8" type="title"/>
          </p:nvPr>
        </p:nvSpPr>
        <p:spPr>
          <a:xfrm>
            <a:off x="713213" y="2889000"/>
            <a:ext cx="8241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400">
                <a:solidFill>
                  <a:schemeClr val="accent2"/>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9" name="Google Shape;49;p14"/>
          <p:cNvSpPr txBox="1"/>
          <p:nvPr>
            <p:ph idx="9" type="subTitle"/>
          </p:nvPr>
        </p:nvSpPr>
        <p:spPr>
          <a:xfrm>
            <a:off x="713213" y="3673107"/>
            <a:ext cx="2196000" cy="66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50" name="Google Shape;50;p14"/>
          <p:cNvSpPr txBox="1"/>
          <p:nvPr>
            <p:ph idx="13" type="subTitle"/>
          </p:nvPr>
        </p:nvSpPr>
        <p:spPr>
          <a:xfrm>
            <a:off x="3030913" y="3303710"/>
            <a:ext cx="2196000" cy="4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51" name="Google Shape;51;p14"/>
          <p:cNvSpPr txBox="1"/>
          <p:nvPr>
            <p:ph idx="14" type="title"/>
          </p:nvPr>
        </p:nvSpPr>
        <p:spPr>
          <a:xfrm>
            <a:off x="3030913" y="2889000"/>
            <a:ext cx="824100" cy="523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b="1" sz="2400">
                <a:solidFill>
                  <a:schemeClr val="accent2"/>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52" name="Google Shape;52;p14"/>
          <p:cNvSpPr txBox="1"/>
          <p:nvPr>
            <p:ph idx="15" type="subTitle"/>
          </p:nvPr>
        </p:nvSpPr>
        <p:spPr>
          <a:xfrm>
            <a:off x="3030913" y="3673107"/>
            <a:ext cx="2196000" cy="66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53" name="Shape 53"/>
        <p:cNvGrpSpPr/>
        <p:nvPr/>
      </p:nvGrpSpPr>
      <p:grpSpPr>
        <a:xfrm>
          <a:off x="0" y="0"/>
          <a:ext cx="0" cy="0"/>
          <a:chOff x="0" y="0"/>
          <a:chExt cx="0" cy="0"/>
        </a:xfrm>
      </p:grpSpPr>
      <p:sp>
        <p:nvSpPr>
          <p:cNvPr id="54" name="Google Shape;54;p15"/>
          <p:cNvSpPr txBox="1"/>
          <p:nvPr>
            <p:ph type="title"/>
          </p:nvPr>
        </p:nvSpPr>
        <p:spPr>
          <a:xfrm>
            <a:off x="2340425" y="2699163"/>
            <a:ext cx="456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a:latin typeface="Arial"/>
                <a:ea typeface="Arial"/>
                <a:cs typeface="Arial"/>
                <a:sym typeface="Arial"/>
              </a:defRPr>
            </a:lvl2pPr>
            <a:lvl3pPr lvl="2" algn="ctr">
              <a:lnSpc>
                <a:spcPct val="100000"/>
              </a:lnSpc>
              <a:spcBef>
                <a:spcPts val="0"/>
              </a:spcBef>
              <a:spcAft>
                <a:spcPts val="0"/>
              </a:spcAft>
              <a:buSzPts val="2800"/>
              <a:buNone/>
              <a:defRPr>
                <a:latin typeface="Arial"/>
                <a:ea typeface="Arial"/>
                <a:cs typeface="Arial"/>
                <a:sym typeface="Arial"/>
              </a:defRPr>
            </a:lvl3pPr>
            <a:lvl4pPr lvl="3" algn="ctr">
              <a:lnSpc>
                <a:spcPct val="100000"/>
              </a:lnSpc>
              <a:spcBef>
                <a:spcPts val="0"/>
              </a:spcBef>
              <a:spcAft>
                <a:spcPts val="0"/>
              </a:spcAft>
              <a:buSzPts val="2800"/>
              <a:buNone/>
              <a:defRPr>
                <a:latin typeface="Arial"/>
                <a:ea typeface="Arial"/>
                <a:cs typeface="Arial"/>
                <a:sym typeface="Arial"/>
              </a:defRPr>
            </a:lvl4pPr>
            <a:lvl5pPr lvl="4" algn="ctr">
              <a:lnSpc>
                <a:spcPct val="100000"/>
              </a:lnSpc>
              <a:spcBef>
                <a:spcPts val="0"/>
              </a:spcBef>
              <a:spcAft>
                <a:spcPts val="0"/>
              </a:spcAft>
              <a:buSzPts val="2800"/>
              <a:buNone/>
              <a:defRPr>
                <a:latin typeface="Arial"/>
                <a:ea typeface="Arial"/>
                <a:cs typeface="Arial"/>
                <a:sym typeface="Arial"/>
              </a:defRPr>
            </a:lvl5pPr>
            <a:lvl6pPr lvl="5" algn="ctr">
              <a:lnSpc>
                <a:spcPct val="100000"/>
              </a:lnSpc>
              <a:spcBef>
                <a:spcPts val="0"/>
              </a:spcBef>
              <a:spcAft>
                <a:spcPts val="0"/>
              </a:spcAft>
              <a:buSzPts val="2800"/>
              <a:buNone/>
              <a:defRPr>
                <a:latin typeface="Arial"/>
                <a:ea typeface="Arial"/>
                <a:cs typeface="Arial"/>
                <a:sym typeface="Arial"/>
              </a:defRPr>
            </a:lvl6pPr>
            <a:lvl7pPr lvl="6" algn="ctr">
              <a:lnSpc>
                <a:spcPct val="100000"/>
              </a:lnSpc>
              <a:spcBef>
                <a:spcPts val="0"/>
              </a:spcBef>
              <a:spcAft>
                <a:spcPts val="0"/>
              </a:spcAft>
              <a:buSzPts val="2800"/>
              <a:buNone/>
              <a:defRPr>
                <a:latin typeface="Arial"/>
                <a:ea typeface="Arial"/>
                <a:cs typeface="Arial"/>
                <a:sym typeface="Arial"/>
              </a:defRPr>
            </a:lvl7pPr>
            <a:lvl8pPr lvl="7" algn="ctr">
              <a:lnSpc>
                <a:spcPct val="100000"/>
              </a:lnSpc>
              <a:spcBef>
                <a:spcPts val="0"/>
              </a:spcBef>
              <a:spcAft>
                <a:spcPts val="0"/>
              </a:spcAft>
              <a:buSzPts val="2800"/>
              <a:buNone/>
              <a:defRPr>
                <a:latin typeface="Arial"/>
                <a:ea typeface="Arial"/>
                <a:cs typeface="Arial"/>
                <a:sym typeface="Arial"/>
              </a:defRPr>
            </a:lvl8pPr>
            <a:lvl9pPr lvl="8" algn="ctr">
              <a:lnSpc>
                <a:spcPct val="100000"/>
              </a:lnSpc>
              <a:spcBef>
                <a:spcPts val="0"/>
              </a:spcBef>
              <a:spcAft>
                <a:spcPts val="0"/>
              </a:spcAft>
              <a:buSzPts val="2800"/>
              <a:buNone/>
              <a:defRPr>
                <a:latin typeface="Arial"/>
                <a:ea typeface="Arial"/>
                <a:cs typeface="Arial"/>
                <a:sym typeface="Arial"/>
              </a:defRPr>
            </a:lvl9pPr>
          </a:lstStyle>
          <a:p/>
        </p:txBody>
      </p:sp>
      <p:sp>
        <p:nvSpPr>
          <p:cNvPr id="55" name="Google Shape;55;p15"/>
          <p:cNvSpPr txBox="1"/>
          <p:nvPr>
            <p:ph idx="1" type="subTitle"/>
          </p:nvPr>
        </p:nvSpPr>
        <p:spPr>
          <a:xfrm>
            <a:off x="2340425" y="1643038"/>
            <a:ext cx="4566000" cy="113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3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56" name="Shape 56"/>
        <p:cNvGrpSpPr/>
        <p:nvPr/>
      </p:nvGrpSpPr>
      <p:grpSpPr>
        <a:xfrm>
          <a:off x="0" y="0"/>
          <a:ext cx="0" cy="0"/>
          <a:chOff x="0" y="0"/>
          <a:chExt cx="0" cy="0"/>
        </a:xfrm>
      </p:grpSpPr>
      <p:sp>
        <p:nvSpPr>
          <p:cNvPr id="57" name="Google Shape;57;p1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16"/>
          <p:cNvSpPr txBox="1"/>
          <p:nvPr>
            <p:ph idx="1" type="subTitle"/>
          </p:nvPr>
        </p:nvSpPr>
        <p:spPr>
          <a:xfrm>
            <a:off x="699100" y="23499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59" name="Google Shape;59;p16"/>
          <p:cNvSpPr txBox="1"/>
          <p:nvPr>
            <p:ph idx="2" type="subTitle"/>
          </p:nvPr>
        </p:nvSpPr>
        <p:spPr>
          <a:xfrm>
            <a:off x="699100" y="2739885"/>
            <a:ext cx="2533500" cy="66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0" name="Google Shape;60;p16"/>
          <p:cNvSpPr txBox="1"/>
          <p:nvPr>
            <p:ph idx="3" type="subTitle"/>
          </p:nvPr>
        </p:nvSpPr>
        <p:spPr>
          <a:xfrm>
            <a:off x="3305250" y="23499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1" name="Google Shape;61;p16"/>
          <p:cNvSpPr txBox="1"/>
          <p:nvPr>
            <p:ph idx="4" type="subTitle"/>
          </p:nvPr>
        </p:nvSpPr>
        <p:spPr>
          <a:xfrm>
            <a:off x="3305250" y="2739885"/>
            <a:ext cx="2533500" cy="66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2" name="Google Shape;62;p16"/>
          <p:cNvSpPr txBox="1"/>
          <p:nvPr>
            <p:ph idx="5" type="subTitle"/>
          </p:nvPr>
        </p:nvSpPr>
        <p:spPr>
          <a:xfrm>
            <a:off x="5911400" y="23499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3" name="Google Shape;63;p16"/>
          <p:cNvSpPr txBox="1"/>
          <p:nvPr>
            <p:ph idx="6" type="subTitle"/>
          </p:nvPr>
        </p:nvSpPr>
        <p:spPr>
          <a:xfrm>
            <a:off x="5911400" y="2739885"/>
            <a:ext cx="2533500" cy="66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
    <p:spTree>
      <p:nvGrpSpPr>
        <p:cNvPr id="64" name="Shape 64"/>
        <p:cNvGrpSpPr/>
        <p:nvPr/>
      </p:nvGrpSpPr>
      <p:grpSpPr>
        <a:xfrm>
          <a:off x="0" y="0"/>
          <a:ext cx="0" cy="0"/>
          <a:chOff x="0" y="0"/>
          <a:chExt cx="0" cy="0"/>
        </a:xfrm>
      </p:grpSpPr>
      <p:sp>
        <p:nvSpPr>
          <p:cNvPr id="65" name="Google Shape;65;p1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Font typeface="Berkshire Swash"/>
              <a:buNone/>
              <a:defRPr b="1" sz="2800"/>
            </a:lvl1pPr>
            <a:lvl2pPr lvl="1" algn="l">
              <a:lnSpc>
                <a:spcPct val="100000"/>
              </a:lnSpc>
              <a:spcBef>
                <a:spcPts val="0"/>
              </a:spcBef>
              <a:spcAft>
                <a:spcPts val="0"/>
              </a:spcAft>
              <a:buSzPts val="2800"/>
              <a:buNone/>
              <a:defRPr>
                <a:latin typeface="Livvic"/>
                <a:ea typeface="Livvic"/>
                <a:cs typeface="Livvic"/>
                <a:sym typeface="Livvic"/>
              </a:defRPr>
            </a:lvl2pPr>
            <a:lvl3pPr lvl="2" algn="l">
              <a:lnSpc>
                <a:spcPct val="100000"/>
              </a:lnSpc>
              <a:spcBef>
                <a:spcPts val="0"/>
              </a:spcBef>
              <a:spcAft>
                <a:spcPts val="0"/>
              </a:spcAft>
              <a:buSzPts val="2800"/>
              <a:buNone/>
              <a:defRPr>
                <a:latin typeface="Livvic"/>
                <a:ea typeface="Livvic"/>
                <a:cs typeface="Livvic"/>
                <a:sym typeface="Livvic"/>
              </a:defRPr>
            </a:lvl3pPr>
            <a:lvl4pPr lvl="3" algn="l">
              <a:lnSpc>
                <a:spcPct val="100000"/>
              </a:lnSpc>
              <a:spcBef>
                <a:spcPts val="0"/>
              </a:spcBef>
              <a:spcAft>
                <a:spcPts val="0"/>
              </a:spcAft>
              <a:buSzPts val="2800"/>
              <a:buNone/>
              <a:defRPr>
                <a:latin typeface="Livvic"/>
                <a:ea typeface="Livvic"/>
                <a:cs typeface="Livvic"/>
                <a:sym typeface="Livvic"/>
              </a:defRPr>
            </a:lvl4pPr>
            <a:lvl5pPr lvl="4" algn="l">
              <a:lnSpc>
                <a:spcPct val="100000"/>
              </a:lnSpc>
              <a:spcBef>
                <a:spcPts val="0"/>
              </a:spcBef>
              <a:spcAft>
                <a:spcPts val="0"/>
              </a:spcAft>
              <a:buSzPts val="2800"/>
              <a:buNone/>
              <a:defRPr>
                <a:latin typeface="Livvic"/>
                <a:ea typeface="Livvic"/>
                <a:cs typeface="Livvic"/>
                <a:sym typeface="Livvic"/>
              </a:defRPr>
            </a:lvl5pPr>
            <a:lvl6pPr lvl="5" algn="l">
              <a:lnSpc>
                <a:spcPct val="100000"/>
              </a:lnSpc>
              <a:spcBef>
                <a:spcPts val="0"/>
              </a:spcBef>
              <a:spcAft>
                <a:spcPts val="0"/>
              </a:spcAft>
              <a:buSzPts val="2800"/>
              <a:buNone/>
              <a:defRPr>
                <a:latin typeface="Livvic"/>
                <a:ea typeface="Livvic"/>
                <a:cs typeface="Livvic"/>
                <a:sym typeface="Livvic"/>
              </a:defRPr>
            </a:lvl6pPr>
            <a:lvl7pPr lvl="6" algn="l">
              <a:lnSpc>
                <a:spcPct val="100000"/>
              </a:lnSpc>
              <a:spcBef>
                <a:spcPts val="0"/>
              </a:spcBef>
              <a:spcAft>
                <a:spcPts val="0"/>
              </a:spcAft>
              <a:buSzPts val="2800"/>
              <a:buNone/>
              <a:defRPr>
                <a:latin typeface="Livvic"/>
                <a:ea typeface="Livvic"/>
                <a:cs typeface="Livvic"/>
                <a:sym typeface="Livvic"/>
              </a:defRPr>
            </a:lvl7pPr>
            <a:lvl8pPr lvl="7" algn="l">
              <a:lnSpc>
                <a:spcPct val="100000"/>
              </a:lnSpc>
              <a:spcBef>
                <a:spcPts val="0"/>
              </a:spcBef>
              <a:spcAft>
                <a:spcPts val="0"/>
              </a:spcAft>
              <a:buSzPts val="2800"/>
              <a:buNone/>
              <a:defRPr>
                <a:latin typeface="Livvic"/>
                <a:ea typeface="Livvic"/>
                <a:cs typeface="Livvic"/>
                <a:sym typeface="Livvic"/>
              </a:defRPr>
            </a:lvl8pPr>
            <a:lvl9pPr lvl="8" algn="l">
              <a:lnSpc>
                <a:spcPct val="100000"/>
              </a:lnSpc>
              <a:spcBef>
                <a:spcPts val="0"/>
              </a:spcBef>
              <a:spcAft>
                <a:spcPts val="0"/>
              </a:spcAft>
              <a:buSzPts val="2800"/>
              <a:buNone/>
              <a:defRPr>
                <a:latin typeface="Livvic"/>
                <a:ea typeface="Livvic"/>
                <a:cs typeface="Livvic"/>
                <a:sym typeface="Livvic"/>
              </a:defRPr>
            </a:lvl9pPr>
          </a:lstStyle>
          <a:p/>
        </p:txBody>
      </p:sp>
      <p:sp>
        <p:nvSpPr>
          <p:cNvPr id="66" name="Google Shape;66;p17"/>
          <p:cNvSpPr txBox="1"/>
          <p:nvPr>
            <p:ph idx="1" type="subTitle"/>
          </p:nvPr>
        </p:nvSpPr>
        <p:spPr>
          <a:xfrm>
            <a:off x="2977428" y="1425000"/>
            <a:ext cx="2703900" cy="4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7" name="Google Shape;67;p17"/>
          <p:cNvSpPr txBox="1"/>
          <p:nvPr>
            <p:ph idx="2" type="subTitle"/>
          </p:nvPr>
        </p:nvSpPr>
        <p:spPr>
          <a:xfrm>
            <a:off x="2977475" y="1814975"/>
            <a:ext cx="2703900" cy="834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8" name="Google Shape;68;p17"/>
          <p:cNvSpPr txBox="1"/>
          <p:nvPr>
            <p:ph idx="3" type="subTitle"/>
          </p:nvPr>
        </p:nvSpPr>
        <p:spPr>
          <a:xfrm>
            <a:off x="5726828" y="1425000"/>
            <a:ext cx="2703900" cy="4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69" name="Google Shape;69;p17"/>
          <p:cNvSpPr txBox="1"/>
          <p:nvPr>
            <p:ph idx="4" type="subTitle"/>
          </p:nvPr>
        </p:nvSpPr>
        <p:spPr>
          <a:xfrm>
            <a:off x="5726825" y="1814977"/>
            <a:ext cx="2703900" cy="834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70" name="Google Shape;70;p17"/>
          <p:cNvSpPr txBox="1"/>
          <p:nvPr>
            <p:ph idx="5" type="subTitle"/>
          </p:nvPr>
        </p:nvSpPr>
        <p:spPr>
          <a:xfrm>
            <a:off x="2977428" y="2867075"/>
            <a:ext cx="2703900" cy="4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71" name="Google Shape;71;p17"/>
          <p:cNvSpPr txBox="1"/>
          <p:nvPr>
            <p:ph idx="6" type="subTitle"/>
          </p:nvPr>
        </p:nvSpPr>
        <p:spPr>
          <a:xfrm>
            <a:off x="2977425" y="3257050"/>
            <a:ext cx="2703900" cy="834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72" name="Google Shape;72;p17"/>
          <p:cNvSpPr txBox="1"/>
          <p:nvPr>
            <p:ph idx="7" type="subTitle"/>
          </p:nvPr>
        </p:nvSpPr>
        <p:spPr>
          <a:xfrm>
            <a:off x="5726828" y="2867083"/>
            <a:ext cx="2703900" cy="4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Font typeface="Berkshire Swash"/>
              <a:buNone/>
              <a:defRPr b="1">
                <a:latin typeface="Georgia"/>
                <a:ea typeface="Georgia"/>
                <a:cs typeface="Georgia"/>
                <a:sym typeface="Georgia"/>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73" name="Google Shape;73;p17"/>
          <p:cNvSpPr txBox="1"/>
          <p:nvPr>
            <p:ph idx="8" type="subTitle"/>
          </p:nvPr>
        </p:nvSpPr>
        <p:spPr>
          <a:xfrm>
            <a:off x="5726825" y="3257056"/>
            <a:ext cx="2703900" cy="834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74" name="Shape 74"/>
        <p:cNvGrpSpPr/>
        <p:nvPr/>
      </p:nvGrpSpPr>
      <p:grpSpPr>
        <a:xfrm>
          <a:off x="0" y="0"/>
          <a:ext cx="0" cy="0"/>
          <a:chOff x="0" y="0"/>
          <a:chExt cx="0" cy="0"/>
        </a:xfrm>
      </p:grpSpPr>
      <p:sp>
        <p:nvSpPr>
          <p:cNvPr id="75" name="Google Shape;75;p18"/>
          <p:cNvSpPr txBox="1"/>
          <p:nvPr>
            <p:ph type="title"/>
          </p:nvPr>
        </p:nvSpPr>
        <p:spPr>
          <a:xfrm>
            <a:off x="713225" y="445025"/>
            <a:ext cx="7699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76" name="Google Shape;76;p18"/>
          <p:cNvSpPr txBox="1"/>
          <p:nvPr>
            <p:ph idx="1" type="subTitle"/>
          </p:nvPr>
        </p:nvSpPr>
        <p:spPr>
          <a:xfrm>
            <a:off x="647838" y="1594625"/>
            <a:ext cx="1604400" cy="880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Merriweather"/>
              <a:buNone/>
              <a:defRPr b="1" sz="1800">
                <a:latin typeface="Merriweather"/>
                <a:ea typeface="Merriweather"/>
                <a:cs typeface="Merriweather"/>
                <a:sym typeface="Merriweather"/>
              </a:defRPr>
            </a:lvl1pPr>
            <a:lvl2pPr lvl="1" algn="l">
              <a:lnSpc>
                <a:spcPct val="100000"/>
              </a:lnSpc>
              <a:spcBef>
                <a:spcPts val="0"/>
              </a:spcBef>
              <a:spcAft>
                <a:spcPts val="0"/>
              </a:spcAft>
              <a:buSzPts val="1400"/>
              <a:buFont typeface="Merriweather"/>
              <a:buNone/>
              <a:defRPr b="1">
                <a:latin typeface="Merriweather"/>
                <a:ea typeface="Merriweather"/>
                <a:cs typeface="Merriweather"/>
                <a:sym typeface="Merriweather"/>
              </a:defRPr>
            </a:lvl2pPr>
            <a:lvl3pPr lvl="2"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3pPr>
            <a:lvl4pPr lvl="3"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4pPr>
            <a:lvl5pPr lvl="4"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5pPr>
            <a:lvl6pPr lvl="5"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6pPr>
            <a:lvl7pPr lvl="6"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7pPr>
            <a:lvl8pPr lvl="7"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8pPr>
            <a:lvl9pPr lvl="8" algn="l">
              <a:lnSpc>
                <a:spcPct val="100000"/>
              </a:lnSpc>
              <a:spcBef>
                <a:spcPts val="1600"/>
              </a:spcBef>
              <a:spcAft>
                <a:spcPts val="1600"/>
              </a:spcAft>
              <a:buSzPts val="1400"/>
              <a:buFont typeface="Merriweather"/>
              <a:buNone/>
              <a:defRPr b="1">
                <a:latin typeface="Merriweather"/>
                <a:ea typeface="Merriweather"/>
                <a:cs typeface="Merriweather"/>
                <a:sym typeface="Merriweather"/>
              </a:defRPr>
            </a:lvl9pPr>
          </a:lstStyle>
          <a:p/>
        </p:txBody>
      </p:sp>
      <p:sp>
        <p:nvSpPr>
          <p:cNvPr id="77" name="Google Shape;77;p18"/>
          <p:cNvSpPr txBox="1"/>
          <p:nvPr>
            <p:ph idx="2" type="subTitle"/>
          </p:nvPr>
        </p:nvSpPr>
        <p:spPr>
          <a:xfrm>
            <a:off x="7186288" y="3266625"/>
            <a:ext cx="1604400" cy="880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Merriweather"/>
              <a:buNone/>
              <a:defRPr b="1" sz="1800">
                <a:latin typeface="Merriweather"/>
                <a:ea typeface="Merriweather"/>
                <a:cs typeface="Merriweather"/>
                <a:sym typeface="Merriweather"/>
              </a:defRPr>
            </a:lvl1pPr>
            <a:lvl2pPr lvl="1" algn="l">
              <a:lnSpc>
                <a:spcPct val="100000"/>
              </a:lnSpc>
              <a:spcBef>
                <a:spcPts val="0"/>
              </a:spcBef>
              <a:spcAft>
                <a:spcPts val="0"/>
              </a:spcAft>
              <a:buSzPts val="1400"/>
              <a:buFont typeface="Merriweather"/>
              <a:buNone/>
              <a:defRPr b="1">
                <a:latin typeface="Merriweather"/>
                <a:ea typeface="Merriweather"/>
                <a:cs typeface="Merriweather"/>
                <a:sym typeface="Merriweather"/>
              </a:defRPr>
            </a:lvl2pPr>
            <a:lvl3pPr lvl="2"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3pPr>
            <a:lvl4pPr lvl="3"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4pPr>
            <a:lvl5pPr lvl="4"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5pPr>
            <a:lvl6pPr lvl="5"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6pPr>
            <a:lvl7pPr lvl="6"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7pPr>
            <a:lvl8pPr lvl="7" algn="l">
              <a:lnSpc>
                <a:spcPct val="100000"/>
              </a:lnSpc>
              <a:spcBef>
                <a:spcPts val="1600"/>
              </a:spcBef>
              <a:spcAft>
                <a:spcPts val="0"/>
              </a:spcAft>
              <a:buSzPts val="1400"/>
              <a:buFont typeface="Merriweather"/>
              <a:buNone/>
              <a:defRPr b="1">
                <a:latin typeface="Merriweather"/>
                <a:ea typeface="Merriweather"/>
                <a:cs typeface="Merriweather"/>
                <a:sym typeface="Merriweather"/>
              </a:defRPr>
            </a:lvl8pPr>
            <a:lvl9pPr lvl="8" algn="l">
              <a:lnSpc>
                <a:spcPct val="100000"/>
              </a:lnSpc>
              <a:spcBef>
                <a:spcPts val="1600"/>
              </a:spcBef>
              <a:spcAft>
                <a:spcPts val="1600"/>
              </a:spcAft>
              <a:buSzPts val="1400"/>
              <a:buFont typeface="Merriweather"/>
              <a:buNone/>
              <a:defRPr b="1">
                <a:latin typeface="Merriweather"/>
                <a:ea typeface="Merriweather"/>
                <a:cs typeface="Merriweather"/>
                <a:sym typeface="Merriweather"/>
              </a:defRPr>
            </a:lvl9pPr>
          </a:lstStyle>
          <a:p/>
        </p:txBody>
      </p:sp>
      <p:sp>
        <p:nvSpPr>
          <p:cNvPr id="78" name="Google Shape;78;p18"/>
          <p:cNvSpPr txBox="1"/>
          <p:nvPr>
            <p:ph idx="3" type="subTitle"/>
          </p:nvPr>
        </p:nvSpPr>
        <p:spPr>
          <a:xfrm>
            <a:off x="2440463" y="1594625"/>
            <a:ext cx="4035900" cy="880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79" name="Google Shape;79;p18"/>
          <p:cNvSpPr txBox="1"/>
          <p:nvPr>
            <p:ph idx="4" type="subTitle"/>
          </p:nvPr>
        </p:nvSpPr>
        <p:spPr>
          <a:xfrm>
            <a:off x="2948588" y="3266625"/>
            <a:ext cx="4035900" cy="880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80" name="Shape 80"/>
        <p:cNvGrpSpPr/>
        <p:nvPr/>
      </p:nvGrpSpPr>
      <p:grpSpPr>
        <a:xfrm>
          <a:off x="0" y="0"/>
          <a:ext cx="0" cy="0"/>
          <a:chOff x="0" y="0"/>
          <a:chExt cx="0" cy="0"/>
        </a:xfrm>
      </p:grpSpPr>
      <p:sp>
        <p:nvSpPr>
          <p:cNvPr id="81" name="Google Shape;81;p19"/>
          <p:cNvSpPr txBox="1"/>
          <p:nvPr>
            <p:ph type="title"/>
          </p:nvPr>
        </p:nvSpPr>
        <p:spPr>
          <a:xfrm>
            <a:off x="713225" y="2671646"/>
            <a:ext cx="3792900" cy="625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4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82" name="Google Shape;82;p19"/>
          <p:cNvSpPr txBox="1"/>
          <p:nvPr>
            <p:ph idx="2" type="title"/>
          </p:nvPr>
        </p:nvSpPr>
        <p:spPr>
          <a:xfrm>
            <a:off x="713225" y="1329725"/>
            <a:ext cx="3792900" cy="117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2"/>
              </a:buClr>
              <a:buSzPts val="12000"/>
              <a:buNone/>
              <a:defRPr sz="12000">
                <a:solidFill>
                  <a:schemeClr val="accent2"/>
                </a:solidFill>
              </a:defRPr>
            </a:lvl1pPr>
            <a:lvl2pPr lvl="1" algn="l">
              <a:lnSpc>
                <a:spcPct val="100000"/>
              </a:lnSpc>
              <a:spcBef>
                <a:spcPts val="0"/>
              </a:spcBef>
              <a:spcAft>
                <a:spcPts val="0"/>
              </a:spcAft>
              <a:buClr>
                <a:schemeClr val="lt2"/>
              </a:buClr>
              <a:buSzPts val="12000"/>
              <a:buNone/>
              <a:defRPr sz="12000">
                <a:solidFill>
                  <a:schemeClr val="lt2"/>
                </a:solidFill>
              </a:defRPr>
            </a:lvl2pPr>
            <a:lvl3pPr lvl="2" algn="l">
              <a:lnSpc>
                <a:spcPct val="100000"/>
              </a:lnSpc>
              <a:spcBef>
                <a:spcPts val="0"/>
              </a:spcBef>
              <a:spcAft>
                <a:spcPts val="0"/>
              </a:spcAft>
              <a:buClr>
                <a:schemeClr val="lt2"/>
              </a:buClr>
              <a:buSzPts val="12000"/>
              <a:buNone/>
              <a:defRPr sz="12000">
                <a:solidFill>
                  <a:schemeClr val="lt2"/>
                </a:solidFill>
              </a:defRPr>
            </a:lvl3pPr>
            <a:lvl4pPr lvl="3" algn="l">
              <a:lnSpc>
                <a:spcPct val="100000"/>
              </a:lnSpc>
              <a:spcBef>
                <a:spcPts val="0"/>
              </a:spcBef>
              <a:spcAft>
                <a:spcPts val="0"/>
              </a:spcAft>
              <a:buClr>
                <a:schemeClr val="lt2"/>
              </a:buClr>
              <a:buSzPts val="12000"/>
              <a:buNone/>
              <a:defRPr sz="12000">
                <a:solidFill>
                  <a:schemeClr val="lt2"/>
                </a:solidFill>
              </a:defRPr>
            </a:lvl4pPr>
            <a:lvl5pPr lvl="4" algn="l">
              <a:lnSpc>
                <a:spcPct val="100000"/>
              </a:lnSpc>
              <a:spcBef>
                <a:spcPts val="0"/>
              </a:spcBef>
              <a:spcAft>
                <a:spcPts val="0"/>
              </a:spcAft>
              <a:buClr>
                <a:schemeClr val="lt2"/>
              </a:buClr>
              <a:buSzPts val="12000"/>
              <a:buNone/>
              <a:defRPr sz="12000">
                <a:solidFill>
                  <a:schemeClr val="lt2"/>
                </a:solidFill>
              </a:defRPr>
            </a:lvl5pPr>
            <a:lvl6pPr lvl="5" algn="l">
              <a:lnSpc>
                <a:spcPct val="100000"/>
              </a:lnSpc>
              <a:spcBef>
                <a:spcPts val="0"/>
              </a:spcBef>
              <a:spcAft>
                <a:spcPts val="0"/>
              </a:spcAft>
              <a:buClr>
                <a:schemeClr val="lt2"/>
              </a:buClr>
              <a:buSzPts val="12000"/>
              <a:buNone/>
              <a:defRPr sz="12000">
                <a:solidFill>
                  <a:schemeClr val="lt2"/>
                </a:solidFill>
              </a:defRPr>
            </a:lvl6pPr>
            <a:lvl7pPr lvl="6" algn="l">
              <a:lnSpc>
                <a:spcPct val="100000"/>
              </a:lnSpc>
              <a:spcBef>
                <a:spcPts val="0"/>
              </a:spcBef>
              <a:spcAft>
                <a:spcPts val="0"/>
              </a:spcAft>
              <a:buClr>
                <a:schemeClr val="lt2"/>
              </a:buClr>
              <a:buSzPts val="12000"/>
              <a:buNone/>
              <a:defRPr sz="12000">
                <a:solidFill>
                  <a:schemeClr val="lt2"/>
                </a:solidFill>
              </a:defRPr>
            </a:lvl7pPr>
            <a:lvl8pPr lvl="7" algn="l">
              <a:lnSpc>
                <a:spcPct val="100000"/>
              </a:lnSpc>
              <a:spcBef>
                <a:spcPts val="0"/>
              </a:spcBef>
              <a:spcAft>
                <a:spcPts val="0"/>
              </a:spcAft>
              <a:buClr>
                <a:schemeClr val="lt2"/>
              </a:buClr>
              <a:buSzPts val="12000"/>
              <a:buNone/>
              <a:defRPr sz="12000">
                <a:solidFill>
                  <a:schemeClr val="lt2"/>
                </a:solidFill>
              </a:defRPr>
            </a:lvl8pPr>
            <a:lvl9pPr lvl="8" algn="l">
              <a:lnSpc>
                <a:spcPct val="100000"/>
              </a:lnSpc>
              <a:spcBef>
                <a:spcPts val="0"/>
              </a:spcBef>
              <a:spcAft>
                <a:spcPts val="0"/>
              </a:spcAft>
              <a:buClr>
                <a:schemeClr val="lt2"/>
              </a:buClr>
              <a:buSzPts val="12000"/>
              <a:buNone/>
              <a:defRPr sz="12000">
                <a:solidFill>
                  <a:schemeClr val="lt2"/>
                </a:solidFill>
              </a:defRPr>
            </a:lvl9pPr>
          </a:lstStyle>
          <a:p/>
        </p:txBody>
      </p:sp>
      <p:sp>
        <p:nvSpPr>
          <p:cNvPr id="83" name="Google Shape;83;p19"/>
          <p:cNvSpPr txBox="1"/>
          <p:nvPr>
            <p:ph idx="1" type="subTitle"/>
          </p:nvPr>
        </p:nvSpPr>
        <p:spPr>
          <a:xfrm>
            <a:off x="713225" y="3297450"/>
            <a:ext cx="3792900" cy="516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7">
    <p:spTree>
      <p:nvGrpSpPr>
        <p:cNvPr id="84" name="Shape 84"/>
        <p:cNvGrpSpPr/>
        <p:nvPr/>
      </p:nvGrpSpPr>
      <p:grpSpPr>
        <a:xfrm>
          <a:off x="0" y="0"/>
          <a:ext cx="0" cy="0"/>
          <a:chOff x="0" y="0"/>
          <a:chExt cx="0" cy="0"/>
        </a:xfrm>
      </p:grpSpPr>
      <p:sp>
        <p:nvSpPr>
          <p:cNvPr id="85" name="Google Shape;85;p20"/>
          <p:cNvSpPr txBox="1"/>
          <p:nvPr>
            <p:ph type="title"/>
          </p:nvPr>
        </p:nvSpPr>
        <p:spPr>
          <a:xfrm>
            <a:off x="5321425" y="878525"/>
            <a:ext cx="2799300" cy="42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900">
                <a:solidFill>
                  <a:schemeClr val="accent2"/>
                </a:solidFill>
              </a:defRPr>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p:txBody>
      </p:sp>
      <p:sp>
        <p:nvSpPr>
          <p:cNvPr id="86" name="Google Shape;86;p20"/>
          <p:cNvSpPr txBox="1"/>
          <p:nvPr>
            <p:ph idx="2" type="title"/>
          </p:nvPr>
        </p:nvSpPr>
        <p:spPr>
          <a:xfrm>
            <a:off x="5321425" y="3320938"/>
            <a:ext cx="2799300" cy="42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900">
                <a:solidFill>
                  <a:schemeClr val="accent2"/>
                </a:solidFill>
              </a:defRPr>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p:txBody>
      </p:sp>
      <p:sp>
        <p:nvSpPr>
          <p:cNvPr id="87" name="Google Shape;87;p20"/>
          <p:cNvSpPr txBox="1"/>
          <p:nvPr>
            <p:ph idx="3" type="title"/>
          </p:nvPr>
        </p:nvSpPr>
        <p:spPr>
          <a:xfrm>
            <a:off x="5321425" y="2095500"/>
            <a:ext cx="2799300" cy="42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900">
                <a:solidFill>
                  <a:schemeClr val="accent2"/>
                </a:solidFill>
              </a:defRPr>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p:txBody>
      </p:sp>
      <p:sp>
        <p:nvSpPr>
          <p:cNvPr id="88" name="Google Shape;88;p20"/>
          <p:cNvSpPr txBox="1"/>
          <p:nvPr>
            <p:ph idx="1" type="subTitle"/>
          </p:nvPr>
        </p:nvSpPr>
        <p:spPr>
          <a:xfrm>
            <a:off x="5321425" y="1367770"/>
            <a:ext cx="2799300" cy="6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accent4"/>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89" name="Google Shape;89;p20"/>
          <p:cNvSpPr txBox="1"/>
          <p:nvPr>
            <p:ph idx="4" type="subTitle"/>
          </p:nvPr>
        </p:nvSpPr>
        <p:spPr>
          <a:xfrm>
            <a:off x="5321425" y="3792170"/>
            <a:ext cx="2799300" cy="6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90" name="Google Shape;90;p20"/>
          <p:cNvSpPr txBox="1"/>
          <p:nvPr>
            <p:ph idx="5" type="subTitle"/>
          </p:nvPr>
        </p:nvSpPr>
        <p:spPr>
          <a:xfrm>
            <a:off x="5321425" y="2579970"/>
            <a:ext cx="2799300" cy="67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4572000" y="2671658"/>
            <a:ext cx="3792900" cy="625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 name="Google Shape;13;p3"/>
          <p:cNvSpPr txBox="1"/>
          <p:nvPr>
            <p:ph idx="2" type="title"/>
          </p:nvPr>
        </p:nvSpPr>
        <p:spPr>
          <a:xfrm>
            <a:off x="4572000" y="1329738"/>
            <a:ext cx="3792900" cy="1173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2"/>
              </a:buClr>
              <a:buSzPts val="12000"/>
              <a:buNone/>
              <a:defRPr sz="12000">
                <a:solidFill>
                  <a:schemeClr val="accent2"/>
                </a:solidFill>
              </a:defRPr>
            </a:lvl1pPr>
            <a:lvl2pPr lvl="1" algn="ctr">
              <a:lnSpc>
                <a:spcPct val="100000"/>
              </a:lnSpc>
              <a:spcBef>
                <a:spcPts val="0"/>
              </a:spcBef>
              <a:spcAft>
                <a:spcPts val="0"/>
              </a:spcAft>
              <a:buClr>
                <a:schemeClr val="lt2"/>
              </a:buClr>
              <a:buSzPts val="12000"/>
              <a:buNone/>
              <a:defRPr sz="12000">
                <a:solidFill>
                  <a:schemeClr val="lt2"/>
                </a:solidFill>
              </a:defRPr>
            </a:lvl2pPr>
            <a:lvl3pPr lvl="2" algn="ctr">
              <a:lnSpc>
                <a:spcPct val="100000"/>
              </a:lnSpc>
              <a:spcBef>
                <a:spcPts val="0"/>
              </a:spcBef>
              <a:spcAft>
                <a:spcPts val="0"/>
              </a:spcAft>
              <a:buClr>
                <a:schemeClr val="lt2"/>
              </a:buClr>
              <a:buSzPts val="12000"/>
              <a:buNone/>
              <a:defRPr sz="12000">
                <a:solidFill>
                  <a:schemeClr val="lt2"/>
                </a:solidFill>
              </a:defRPr>
            </a:lvl3pPr>
            <a:lvl4pPr lvl="3" algn="ctr">
              <a:lnSpc>
                <a:spcPct val="100000"/>
              </a:lnSpc>
              <a:spcBef>
                <a:spcPts val="0"/>
              </a:spcBef>
              <a:spcAft>
                <a:spcPts val="0"/>
              </a:spcAft>
              <a:buClr>
                <a:schemeClr val="lt2"/>
              </a:buClr>
              <a:buSzPts val="12000"/>
              <a:buNone/>
              <a:defRPr sz="12000">
                <a:solidFill>
                  <a:schemeClr val="lt2"/>
                </a:solidFill>
              </a:defRPr>
            </a:lvl4pPr>
            <a:lvl5pPr lvl="4" algn="ctr">
              <a:lnSpc>
                <a:spcPct val="100000"/>
              </a:lnSpc>
              <a:spcBef>
                <a:spcPts val="0"/>
              </a:spcBef>
              <a:spcAft>
                <a:spcPts val="0"/>
              </a:spcAft>
              <a:buClr>
                <a:schemeClr val="lt2"/>
              </a:buClr>
              <a:buSzPts val="12000"/>
              <a:buNone/>
              <a:defRPr sz="12000">
                <a:solidFill>
                  <a:schemeClr val="lt2"/>
                </a:solidFill>
              </a:defRPr>
            </a:lvl5pPr>
            <a:lvl6pPr lvl="5" algn="ctr">
              <a:lnSpc>
                <a:spcPct val="100000"/>
              </a:lnSpc>
              <a:spcBef>
                <a:spcPts val="0"/>
              </a:spcBef>
              <a:spcAft>
                <a:spcPts val="0"/>
              </a:spcAft>
              <a:buClr>
                <a:schemeClr val="lt2"/>
              </a:buClr>
              <a:buSzPts val="12000"/>
              <a:buNone/>
              <a:defRPr sz="12000">
                <a:solidFill>
                  <a:schemeClr val="lt2"/>
                </a:solidFill>
              </a:defRPr>
            </a:lvl6pPr>
            <a:lvl7pPr lvl="6" algn="ctr">
              <a:lnSpc>
                <a:spcPct val="100000"/>
              </a:lnSpc>
              <a:spcBef>
                <a:spcPts val="0"/>
              </a:spcBef>
              <a:spcAft>
                <a:spcPts val="0"/>
              </a:spcAft>
              <a:buClr>
                <a:schemeClr val="lt2"/>
              </a:buClr>
              <a:buSzPts val="12000"/>
              <a:buNone/>
              <a:defRPr sz="12000">
                <a:solidFill>
                  <a:schemeClr val="lt2"/>
                </a:solidFill>
              </a:defRPr>
            </a:lvl7pPr>
            <a:lvl8pPr lvl="7" algn="ctr">
              <a:lnSpc>
                <a:spcPct val="100000"/>
              </a:lnSpc>
              <a:spcBef>
                <a:spcPts val="0"/>
              </a:spcBef>
              <a:spcAft>
                <a:spcPts val="0"/>
              </a:spcAft>
              <a:buClr>
                <a:schemeClr val="lt2"/>
              </a:buClr>
              <a:buSzPts val="12000"/>
              <a:buNone/>
              <a:defRPr sz="12000">
                <a:solidFill>
                  <a:schemeClr val="lt2"/>
                </a:solidFill>
              </a:defRPr>
            </a:lvl8pPr>
            <a:lvl9pPr lvl="8" algn="ctr">
              <a:lnSpc>
                <a:spcPct val="100000"/>
              </a:lnSpc>
              <a:spcBef>
                <a:spcPts val="0"/>
              </a:spcBef>
              <a:spcAft>
                <a:spcPts val="0"/>
              </a:spcAft>
              <a:buClr>
                <a:schemeClr val="lt2"/>
              </a:buClr>
              <a:buSzPts val="12000"/>
              <a:buNone/>
              <a:defRPr sz="12000">
                <a:solidFill>
                  <a:schemeClr val="lt2"/>
                </a:solidFill>
              </a:defRPr>
            </a:lvl9pPr>
          </a:lstStyle>
          <a:p/>
        </p:txBody>
      </p:sp>
      <p:sp>
        <p:nvSpPr>
          <p:cNvPr id="14" name="Google Shape;14;p3"/>
          <p:cNvSpPr txBox="1"/>
          <p:nvPr>
            <p:ph idx="1" type="subTitle"/>
          </p:nvPr>
        </p:nvSpPr>
        <p:spPr>
          <a:xfrm>
            <a:off x="4572000" y="3297463"/>
            <a:ext cx="3792900" cy="516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91" name="Shape 91"/>
        <p:cNvGrpSpPr/>
        <p:nvPr/>
      </p:nvGrpSpPr>
      <p:grpSpPr>
        <a:xfrm>
          <a:off x="0" y="0"/>
          <a:ext cx="0" cy="0"/>
          <a:chOff x="0" y="0"/>
          <a:chExt cx="0" cy="0"/>
        </a:xfrm>
      </p:grpSpPr>
      <p:sp>
        <p:nvSpPr>
          <p:cNvPr id="92" name="Google Shape;92;p21"/>
          <p:cNvSpPr txBox="1"/>
          <p:nvPr>
            <p:ph type="title"/>
          </p:nvPr>
        </p:nvSpPr>
        <p:spPr>
          <a:xfrm>
            <a:off x="713225" y="1733075"/>
            <a:ext cx="3154200" cy="61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p21"/>
          <p:cNvSpPr txBox="1"/>
          <p:nvPr>
            <p:ph idx="1" type="subTitle"/>
          </p:nvPr>
        </p:nvSpPr>
        <p:spPr>
          <a:xfrm>
            <a:off x="713225" y="2344625"/>
            <a:ext cx="3154200" cy="105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3">
    <p:spTree>
      <p:nvGrpSpPr>
        <p:cNvPr id="94" name="Shape 94"/>
        <p:cNvGrpSpPr/>
        <p:nvPr/>
      </p:nvGrpSpPr>
      <p:grpSpPr>
        <a:xfrm>
          <a:off x="0" y="0"/>
          <a:ext cx="0" cy="0"/>
          <a:chOff x="0" y="0"/>
          <a:chExt cx="0" cy="0"/>
        </a:xfrm>
      </p:grpSpPr>
      <p:sp>
        <p:nvSpPr>
          <p:cNvPr id="95" name="Google Shape;95;p22"/>
          <p:cNvSpPr txBox="1"/>
          <p:nvPr>
            <p:ph type="title"/>
          </p:nvPr>
        </p:nvSpPr>
        <p:spPr>
          <a:xfrm>
            <a:off x="1094225" y="884575"/>
            <a:ext cx="4070100" cy="94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6" name="Google Shape;96;p22"/>
          <p:cNvSpPr txBox="1"/>
          <p:nvPr>
            <p:ph idx="1" type="subTitle"/>
          </p:nvPr>
        </p:nvSpPr>
        <p:spPr>
          <a:xfrm>
            <a:off x="1094225" y="1887425"/>
            <a:ext cx="4070100" cy="246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2"/>
              </a:buClr>
              <a:buSzPts val="1400"/>
              <a:buFont typeface="Rubik"/>
              <a:buNone/>
              <a:defRPr sz="1400"/>
            </a:lvl1pPr>
            <a:lvl2pPr lvl="1" algn="l">
              <a:lnSpc>
                <a:spcPct val="100000"/>
              </a:lnSpc>
              <a:spcBef>
                <a:spcPts val="1000"/>
              </a:spcBef>
              <a:spcAft>
                <a:spcPts val="0"/>
              </a:spcAft>
              <a:buClr>
                <a:srgbClr val="1B1B64"/>
              </a:buClr>
              <a:buSzPts val="1400"/>
              <a:buFont typeface="Rubik"/>
              <a:buNone/>
              <a:defRPr/>
            </a:lvl2pPr>
            <a:lvl3pPr lvl="2" algn="l">
              <a:lnSpc>
                <a:spcPct val="100000"/>
              </a:lnSpc>
              <a:spcBef>
                <a:spcPts val="1600"/>
              </a:spcBef>
              <a:spcAft>
                <a:spcPts val="0"/>
              </a:spcAft>
              <a:buClr>
                <a:srgbClr val="1B1B64"/>
              </a:buClr>
              <a:buSzPts val="1400"/>
              <a:buFont typeface="Rubik"/>
              <a:buNone/>
              <a:defRPr/>
            </a:lvl3pPr>
            <a:lvl4pPr lvl="3" algn="l">
              <a:lnSpc>
                <a:spcPct val="100000"/>
              </a:lnSpc>
              <a:spcBef>
                <a:spcPts val="1600"/>
              </a:spcBef>
              <a:spcAft>
                <a:spcPts val="0"/>
              </a:spcAft>
              <a:buClr>
                <a:srgbClr val="1B1B64"/>
              </a:buClr>
              <a:buSzPts val="1400"/>
              <a:buFont typeface="Rubik"/>
              <a:buNone/>
              <a:defRPr/>
            </a:lvl4pPr>
            <a:lvl5pPr lvl="4" algn="l">
              <a:lnSpc>
                <a:spcPct val="100000"/>
              </a:lnSpc>
              <a:spcBef>
                <a:spcPts val="1600"/>
              </a:spcBef>
              <a:spcAft>
                <a:spcPts val="0"/>
              </a:spcAft>
              <a:buClr>
                <a:srgbClr val="1B1B64"/>
              </a:buClr>
              <a:buSzPts val="1400"/>
              <a:buFont typeface="Rubik"/>
              <a:buNone/>
              <a:defRPr/>
            </a:lvl5pPr>
            <a:lvl6pPr lvl="5" algn="l">
              <a:lnSpc>
                <a:spcPct val="100000"/>
              </a:lnSpc>
              <a:spcBef>
                <a:spcPts val="1600"/>
              </a:spcBef>
              <a:spcAft>
                <a:spcPts val="0"/>
              </a:spcAft>
              <a:buClr>
                <a:srgbClr val="1B1B64"/>
              </a:buClr>
              <a:buSzPts val="1400"/>
              <a:buFont typeface="Rubik"/>
              <a:buNone/>
              <a:defRPr/>
            </a:lvl6pPr>
            <a:lvl7pPr lvl="6" algn="l">
              <a:lnSpc>
                <a:spcPct val="100000"/>
              </a:lnSpc>
              <a:spcBef>
                <a:spcPts val="1600"/>
              </a:spcBef>
              <a:spcAft>
                <a:spcPts val="0"/>
              </a:spcAft>
              <a:buClr>
                <a:srgbClr val="1B1B64"/>
              </a:buClr>
              <a:buSzPts val="1400"/>
              <a:buFont typeface="Rubik"/>
              <a:buNone/>
              <a:defRPr/>
            </a:lvl7pPr>
            <a:lvl8pPr lvl="7" algn="l">
              <a:lnSpc>
                <a:spcPct val="100000"/>
              </a:lnSpc>
              <a:spcBef>
                <a:spcPts val="1600"/>
              </a:spcBef>
              <a:spcAft>
                <a:spcPts val="0"/>
              </a:spcAft>
              <a:buClr>
                <a:srgbClr val="1B1B64"/>
              </a:buClr>
              <a:buSzPts val="1400"/>
              <a:buFont typeface="Rubik"/>
              <a:buNone/>
              <a:defRPr/>
            </a:lvl8pPr>
            <a:lvl9pPr lvl="8" algn="l">
              <a:lnSpc>
                <a:spcPct val="100000"/>
              </a:lnSpc>
              <a:spcBef>
                <a:spcPts val="1600"/>
              </a:spcBef>
              <a:spcAft>
                <a:spcPts val="1600"/>
              </a:spcAft>
              <a:buClr>
                <a:srgbClr val="1B1B64"/>
              </a:buClr>
              <a:buSzPts val="1400"/>
              <a:buFont typeface="Rubik"/>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9">
    <p:spTree>
      <p:nvGrpSpPr>
        <p:cNvPr id="97" name="Shape 97"/>
        <p:cNvGrpSpPr/>
        <p:nvPr/>
      </p:nvGrpSpPr>
      <p:grpSpPr>
        <a:xfrm>
          <a:off x="0" y="0"/>
          <a:ext cx="0" cy="0"/>
          <a:chOff x="0" y="0"/>
          <a:chExt cx="0" cy="0"/>
        </a:xfrm>
      </p:grpSpPr>
      <p:sp>
        <p:nvSpPr>
          <p:cNvPr id="98" name="Google Shape;98;p2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23"/>
          <p:cNvSpPr txBox="1"/>
          <p:nvPr>
            <p:ph idx="1" type="subTitle"/>
          </p:nvPr>
        </p:nvSpPr>
        <p:spPr>
          <a:xfrm>
            <a:off x="699100" y="15117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0" name="Google Shape;100;p23"/>
          <p:cNvSpPr txBox="1"/>
          <p:nvPr>
            <p:ph idx="2" type="subTitle"/>
          </p:nvPr>
        </p:nvSpPr>
        <p:spPr>
          <a:xfrm>
            <a:off x="699100" y="190167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1" name="Google Shape;101;p23"/>
          <p:cNvSpPr txBox="1"/>
          <p:nvPr>
            <p:ph idx="3" type="subTitle"/>
          </p:nvPr>
        </p:nvSpPr>
        <p:spPr>
          <a:xfrm>
            <a:off x="3305250" y="15117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2" name="Google Shape;102;p23"/>
          <p:cNvSpPr txBox="1"/>
          <p:nvPr>
            <p:ph idx="4" type="subTitle"/>
          </p:nvPr>
        </p:nvSpPr>
        <p:spPr>
          <a:xfrm>
            <a:off x="3305250" y="190167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3" name="Google Shape;103;p23"/>
          <p:cNvSpPr txBox="1"/>
          <p:nvPr>
            <p:ph idx="5" type="subTitle"/>
          </p:nvPr>
        </p:nvSpPr>
        <p:spPr>
          <a:xfrm>
            <a:off x="5911400" y="151171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4" name="Google Shape;104;p23"/>
          <p:cNvSpPr txBox="1"/>
          <p:nvPr>
            <p:ph idx="6" type="subTitle"/>
          </p:nvPr>
        </p:nvSpPr>
        <p:spPr>
          <a:xfrm>
            <a:off x="5911400" y="190167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5" name="Google Shape;105;p23"/>
          <p:cNvSpPr txBox="1"/>
          <p:nvPr>
            <p:ph idx="7" type="subTitle"/>
          </p:nvPr>
        </p:nvSpPr>
        <p:spPr>
          <a:xfrm>
            <a:off x="699075" y="295146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6" name="Google Shape;106;p23"/>
          <p:cNvSpPr txBox="1"/>
          <p:nvPr>
            <p:ph idx="8" type="subTitle"/>
          </p:nvPr>
        </p:nvSpPr>
        <p:spPr>
          <a:xfrm>
            <a:off x="699075" y="334142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7" name="Google Shape;107;p23"/>
          <p:cNvSpPr txBox="1"/>
          <p:nvPr>
            <p:ph idx="9" type="subTitle"/>
          </p:nvPr>
        </p:nvSpPr>
        <p:spPr>
          <a:xfrm>
            <a:off x="3305225" y="295146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8" name="Google Shape;108;p23"/>
          <p:cNvSpPr txBox="1"/>
          <p:nvPr>
            <p:ph idx="13" type="subTitle"/>
          </p:nvPr>
        </p:nvSpPr>
        <p:spPr>
          <a:xfrm>
            <a:off x="3305225" y="334142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09" name="Google Shape;109;p23"/>
          <p:cNvSpPr txBox="1"/>
          <p:nvPr>
            <p:ph idx="14" type="subTitle"/>
          </p:nvPr>
        </p:nvSpPr>
        <p:spPr>
          <a:xfrm>
            <a:off x="5911375" y="2951463"/>
            <a:ext cx="2533500" cy="45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rkshire Swash"/>
              <a:buNone/>
              <a:defRPr b="1">
                <a:latin typeface="Merriweather"/>
                <a:ea typeface="Merriweather"/>
                <a:cs typeface="Merriweather"/>
                <a:sym typeface="Merriweather"/>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10" name="Google Shape;110;p23"/>
          <p:cNvSpPr txBox="1"/>
          <p:nvPr>
            <p:ph idx="15" type="subTitle"/>
          </p:nvPr>
        </p:nvSpPr>
        <p:spPr>
          <a:xfrm>
            <a:off x="5911375" y="3341422"/>
            <a:ext cx="2533500" cy="87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111" name="Shape 111"/>
        <p:cNvGrpSpPr/>
        <p:nvPr/>
      </p:nvGrpSpPr>
      <p:grpSpPr>
        <a:xfrm>
          <a:off x="0" y="0"/>
          <a:ext cx="0" cy="0"/>
          <a:chOff x="0" y="0"/>
          <a:chExt cx="0" cy="0"/>
        </a:xfrm>
      </p:grpSpPr>
      <p:sp>
        <p:nvSpPr>
          <p:cNvPr id="112" name="Google Shape;112;p2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13" name="Shape 113"/>
        <p:cNvGrpSpPr/>
        <p:nvPr/>
      </p:nvGrpSpPr>
      <p:grpSpPr>
        <a:xfrm>
          <a:off x="0" y="0"/>
          <a:ext cx="0" cy="0"/>
          <a:chOff x="0" y="0"/>
          <a:chExt cx="0" cy="0"/>
        </a:xfrm>
      </p:grpSpPr>
      <p:sp>
        <p:nvSpPr>
          <p:cNvPr id="114" name="Google Shape;114;p25"/>
          <p:cNvSpPr txBox="1"/>
          <p:nvPr>
            <p:ph type="title"/>
          </p:nvPr>
        </p:nvSpPr>
        <p:spPr>
          <a:xfrm>
            <a:off x="1312500" y="548650"/>
            <a:ext cx="6519000" cy="117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7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p25"/>
          <p:cNvSpPr txBox="1"/>
          <p:nvPr/>
        </p:nvSpPr>
        <p:spPr>
          <a:xfrm>
            <a:off x="2820650" y="3354900"/>
            <a:ext cx="3503100" cy="90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lt2"/>
                </a:solidFill>
                <a:latin typeface="Livvic"/>
                <a:ea typeface="Livvic"/>
                <a:cs typeface="Livvic"/>
                <a:sym typeface="Livvic"/>
              </a:rPr>
              <a:t>CREDITS:</a:t>
            </a:r>
            <a:endParaRPr b="0" i="0" sz="1200" u="none" cap="none" strike="noStrike">
              <a:solidFill>
                <a:schemeClr val="lt2"/>
              </a:solidFill>
              <a:latin typeface="Livvic"/>
              <a:ea typeface="Livvic"/>
              <a:cs typeface="Livvic"/>
              <a:sym typeface="Livvic"/>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lt2"/>
                </a:solidFill>
                <a:latin typeface="Livvic"/>
                <a:ea typeface="Livvic"/>
                <a:cs typeface="Livvic"/>
                <a:sym typeface="Livvic"/>
              </a:rPr>
              <a:t>This presentation template was created by </a:t>
            </a:r>
            <a:r>
              <a:rPr b="0" i="0" lang="en" sz="1200" u="none" cap="none" strike="noStrike">
                <a:solidFill>
                  <a:schemeClr val="lt2"/>
                </a:solidFill>
                <a:uFill>
                  <a:noFill/>
                </a:uFill>
                <a:latin typeface="Livvic"/>
                <a:ea typeface="Livvic"/>
                <a:cs typeface="Livvic"/>
                <a:sym typeface="Livvic"/>
                <a:hlinkClick r:id="rId2">
                  <a:extLst>
                    <a:ext uri="{A12FA001-AC4F-418D-AE19-62706E023703}">
                      <ahyp:hlinkClr val="tx"/>
                    </a:ext>
                  </a:extLst>
                </a:hlinkClick>
              </a:rPr>
              <a:t>Slidesgo</a:t>
            </a:r>
            <a:r>
              <a:rPr b="0" i="0" lang="en" sz="1200" u="none" cap="none" strike="noStrike">
                <a:solidFill>
                  <a:schemeClr val="lt2"/>
                </a:solidFill>
                <a:latin typeface="Livvic"/>
                <a:ea typeface="Livvic"/>
                <a:cs typeface="Livvic"/>
                <a:sym typeface="Livvic"/>
              </a:rPr>
              <a:t>, including icons by </a:t>
            </a:r>
            <a:r>
              <a:rPr b="0" i="0" lang="en" sz="1200" u="none" cap="none" strike="noStrike">
                <a:solidFill>
                  <a:schemeClr val="lt2"/>
                </a:solidFill>
                <a:uFill>
                  <a:noFill/>
                </a:uFill>
                <a:latin typeface="Livvic"/>
                <a:ea typeface="Livvic"/>
                <a:cs typeface="Livvic"/>
                <a:sym typeface="Livvic"/>
                <a:hlinkClick r:id="rId3">
                  <a:extLst>
                    <a:ext uri="{A12FA001-AC4F-418D-AE19-62706E023703}">
                      <ahyp:hlinkClr val="tx"/>
                    </a:ext>
                  </a:extLst>
                </a:hlinkClick>
              </a:rPr>
              <a:t>Flaticon</a:t>
            </a:r>
            <a:r>
              <a:rPr b="0" i="0" lang="en" sz="1200" u="none" cap="none" strike="noStrike">
                <a:solidFill>
                  <a:schemeClr val="lt2"/>
                </a:solidFill>
                <a:latin typeface="Livvic"/>
                <a:ea typeface="Livvic"/>
                <a:cs typeface="Livvic"/>
                <a:sym typeface="Livvic"/>
              </a:rPr>
              <a:t>, infographics &amp; images by </a:t>
            </a:r>
            <a:r>
              <a:rPr b="0" i="0" lang="en" sz="1200" u="none" cap="none" strike="noStrike">
                <a:solidFill>
                  <a:schemeClr val="lt2"/>
                </a:solidFill>
                <a:uFill>
                  <a:noFill/>
                </a:uFill>
                <a:latin typeface="Livvic"/>
                <a:ea typeface="Livvic"/>
                <a:cs typeface="Livvic"/>
                <a:sym typeface="Livvic"/>
                <a:hlinkClick r:id="rId4">
                  <a:extLst>
                    <a:ext uri="{A12FA001-AC4F-418D-AE19-62706E023703}">
                      <ahyp:hlinkClr val="tx"/>
                    </a:ext>
                  </a:extLst>
                </a:hlinkClick>
              </a:rPr>
              <a:t>Freepik</a:t>
            </a:r>
            <a:r>
              <a:rPr b="0" i="0" lang="en" sz="1200" u="none" cap="none" strike="noStrike">
                <a:solidFill>
                  <a:schemeClr val="lt2"/>
                </a:solidFill>
                <a:latin typeface="Livvic"/>
                <a:ea typeface="Livvic"/>
                <a:cs typeface="Livvic"/>
                <a:sym typeface="Livvic"/>
              </a:rPr>
              <a:t> </a:t>
            </a:r>
            <a:endParaRPr b="0" i="0" sz="1200" u="none" cap="none" strike="noStrike">
              <a:solidFill>
                <a:schemeClr val="lt2"/>
              </a:solidFill>
              <a:latin typeface="Livvic"/>
              <a:ea typeface="Livvic"/>
              <a:cs typeface="Livvic"/>
              <a:sym typeface="Livv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4"/>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Clr>
                <a:schemeClr val="accent3"/>
              </a:buClr>
              <a:buSzPts val="1000"/>
              <a:buFont typeface="Roboto"/>
              <a:buAutoNum type="arabicPeriod"/>
              <a:defRPr sz="1200"/>
            </a:lvl1pPr>
            <a:lvl2pPr indent="-292100" lvl="1" marL="914400" algn="l">
              <a:lnSpc>
                <a:spcPct val="100000"/>
              </a:lnSpc>
              <a:spcBef>
                <a:spcPts val="0"/>
              </a:spcBef>
              <a:spcAft>
                <a:spcPts val="0"/>
              </a:spcAft>
              <a:buClr>
                <a:srgbClr val="1A3F61"/>
              </a:buClr>
              <a:buSzPts val="1000"/>
              <a:buFont typeface="Arial"/>
              <a:buAutoNum type="alphaLcPeriod"/>
              <a:defRPr/>
            </a:lvl2pPr>
            <a:lvl3pPr indent="-292100" lvl="2" marL="1371600" algn="l">
              <a:lnSpc>
                <a:spcPct val="100000"/>
              </a:lnSpc>
              <a:spcBef>
                <a:spcPts val="1600"/>
              </a:spcBef>
              <a:spcAft>
                <a:spcPts val="0"/>
              </a:spcAft>
              <a:buClr>
                <a:srgbClr val="1A3F61"/>
              </a:buClr>
              <a:buSzPts val="1000"/>
              <a:buFont typeface="Arial"/>
              <a:buAutoNum type="romanLcPeriod"/>
              <a:defRPr/>
            </a:lvl3pPr>
            <a:lvl4pPr indent="-292100" lvl="3" marL="1828800" algn="l">
              <a:lnSpc>
                <a:spcPct val="100000"/>
              </a:lnSpc>
              <a:spcBef>
                <a:spcPts val="1600"/>
              </a:spcBef>
              <a:spcAft>
                <a:spcPts val="0"/>
              </a:spcAft>
              <a:buClr>
                <a:srgbClr val="1A3F61"/>
              </a:buClr>
              <a:buSzPts val="1000"/>
              <a:buFont typeface="Arial"/>
              <a:buAutoNum type="arabicPeriod"/>
              <a:defRPr/>
            </a:lvl4pPr>
            <a:lvl5pPr indent="-292100" lvl="4" marL="2286000" algn="l">
              <a:lnSpc>
                <a:spcPct val="100000"/>
              </a:lnSpc>
              <a:spcBef>
                <a:spcPts val="1600"/>
              </a:spcBef>
              <a:spcAft>
                <a:spcPts val="0"/>
              </a:spcAft>
              <a:buClr>
                <a:srgbClr val="1A3F61"/>
              </a:buClr>
              <a:buSzPts val="1000"/>
              <a:buFont typeface="Arial"/>
              <a:buAutoNum type="alphaLcPeriod"/>
              <a:defRPr/>
            </a:lvl5pPr>
            <a:lvl6pPr indent="-292100" lvl="5" marL="2743200" algn="l">
              <a:lnSpc>
                <a:spcPct val="100000"/>
              </a:lnSpc>
              <a:spcBef>
                <a:spcPts val="1600"/>
              </a:spcBef>
              <a:spcAft>
                <a:spcPts val="0"/>
              </a:spcAft>
              <a:buClr>
                <a:srgbClr val="1A3F61"/>
              </a:buClr>
              <a:buSzPts val="1000"/>
              <a:buFont typeface="Arial"/>
              <a:buAutoNum type="romanLcPeriod"/>
              <a:defRPr/>
            </a:lvl6pPr>
            <a:lvl7pPr indent="-292100" lvl="6" marL="3200400" algn="l">
              <a:lnSpc>
                <a:spcPct val="100000"/>
              </a:lnSpc>
              <a:spcBef>
                <a:spcPts val="1600"/>
              </a:spcBef>
              <a:spcAft>
                <a:spcPts val="0"/>
              </a:spcAft>
              <a:buClr>
                <a:srgbClr val="1A3F61"/>
              </a:buClr>
              <a:buSzPts val="1000"/>
              <a:buFont typeface="Arial"/>
              <a:buAutoNum type="arabicPeriod"/>
              <a:defRPr/>
            </a:lvl7pPr>
            <a:lvl8pPr indent="-292100" lvl="7" marL="3657600" algn="l">
              <a:lnSpc>
                <a:spcPct val="100000"/>
              </a:lnSpc>
              <a:spcBef>
                <a:spcPts val="1600"/>
              </a:spcBef>
              <a:spcAft>
                <a:spcPts val="0"/>
              </a:spcAft>
              <a:buClr>
                <a:srgbClr val="1A3F61"/>
              </a:buClr>
              <a:buSzPts val="1000"/>
              <a:buFont typeface="Arial"/>
              <a:buAutoNum type="alphaLcPeriod"/>
              <a:defRPr/>
            </a:lvl8pPr>
            <a:lvl9pPr indent="-292100" lvl="8" marL="4114800" algn="l">
              <a:lnSpc>
                <a:spcPct val="100000"/>
              </a:lnSpc>
              <a:spcBef>
                <a:spcPts val="1600"/>
              </a:spcBef>
              <a:spcAft>
                <a:spcPts val="1600"/>
              </a:spcAft>
              <a:buClr>
                <a:srgbClr val="1A3F61"/>
              </a:buClr>
              <a:buSzPts val="1000"/>
              <a:buFont typeface="Arial"/>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 name="Shape 18"/>
        <p:cNvGrpSpPr/>
        <p:nvPr/>
      </p:nvGrpSpPr>
      <p:grpSpPr>
        <a:xfrm>
          <a:off x="0" y="0"/>
          <a:ext cx="0" cy="0"/>
          <a:chOff x="0" y="0"/>
          <a:chExt cx="0" cy="0"/>
        </a:xfrm>
      </p:grpSpPr>
      <p:sp>
        <p:nvSpPr>
          <p:cNvPr id="19" name="Google Shape;19;p5"/>
          <p:cNvSpPr txBox="1"/>
          <p:nvPr>
            <p:ph type="title"/>
          </p:nvPr>
        </p:nvSpPr>
        <p:spPr>
          <a:xfrm>
            <a:off x="713225" y="654749"/>
            <a:ext cx="5011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 name="Shape 22"/>
        <p:cNvGrpSpPr/>
        <p:nvPr/>
      </p:nvGrpSpPr>
      <p:grpSpPr>
        <a:xfrm>
          <a:off x="0" y="0"/>
          <a:ext cx="0" cy="0"/>
          <a:chOff x="0" y="0"/>
          <a:chExt cx="0" cy="0"/>
        </a:xfrm>
      </p:grpSpPr>
      <p:sp>
        <p:nvSpPr>
          <p:cNvPr id="23" name="Google Shape;23;p7"/>
          <p:cNvSpPr txBox="1"/>
          <p:nvPr>
            <p:ph idx="1" type="body"/>
          </p:nvPr>
        </p:nvSpPr>
        <p:spPr>
          <a:xfrm>
            <a:off x="2317650" y="2084425"/>
            <a:ext cx="3792900" cy="11598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None/>
              <a:defRPr b="1" sz="3000">
                <a:latin typeface="Merriweather"/>
                <a:ea typeface="Merriweather"/>
                <a:cs typeface="Merriweather"/>
                <a:sym typeface="Merriweather"/>
              </a:defRPr>
            </a:lvl1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8"/>
          <p:cNvSpPr txBox="1"/>
          <p:nvPr>
            <p:ph idx="1" type="body"/>
          </p:nvPr>
        </p:nvSpPr>
        <p:spPr>
          <a:xfrm>
            <a:off x="713225" y="1163275"/>
            <a:ext cx="3858900" cy="3436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482400"/>
              </a:buClr>
              <a:buSzPts val="1400"/>
              <a:buFont typeface="Nunito Light"/>
              <a:buChar char="●"/>
              <a:defRPr sz="1400"/>
            </a:lvl1pPr>
            <a:lvl2pPr indent="-304800" lvl="1" marL="914400" algn="l">
              <a:lnSpc>
                <a:spcPct val="100000"/>
              </a:lnSpc>
              <a:spcBef>
                <a:spcPts val="1600"/>
              </a:spcBef>
              <a:spcAft>
                <a:spcPts val="0"/>
              </a:spcAft>
              <a:buClr>
                <a:srgbClr val="482400"/>
              </a:buClr>
              <a:buSzPts val="1200"/>
              <a:buFont typeface="Nunito Light"/>
              <a:buChar char="○"/>
              <a:defRPr sz="1200"/>
            </a:lvl2pPr>
            <a:lvl3pPr indent="-304800" lvl="2" marL="1371600" algn="l">
              <a:lnSpc>
                <a:spcPct val="100000"/>
              </a:lnSpc>
              <a:spcBef>
                <a:spcPts val="1600"/>
              </a:spcBef>
              <a:spcAft>
                <a:spcPts val="0"/>
              </a:spcAft>
              <a:buClr>
                <a:srgbClr val="482400"/>
              </a:buClr>
              <a:buSzPts val="1200"/>
              <a:buFont typeface="Nunito Light"/>
              <a:buChar char="■"/>
              <a:defRPr sz="1200"/>
            </a:lvl3pPr>
            <a:lvl4pPr indent="-304800" lvl="3" marL="1828800" algn="l">
              <a:lnSpc>
                <a:spcPct val="100000"/>
              </a:lnSpc>
              <a:spcBef>
                <a:spcPts val="1600"/>
              </a:spcBef>
              <a:spcAft>
                <a:spcPts val="0"/>
              </a:spcAft>
              <a:buClr>
                <a:srgbClr val="482400"/>
              </a:buClr>
              <a:buSzPts val="1200"/>
              <a:buFont typeface="Nunito Light"/>
              <a:buChar char="●"/>
              <a:defRPr sz="1200"/>
            </a:lvl4pPr>
            <a:lvl5pPr indent="-304800" lvl="4" marL="2286000" algn="l">
              <a:lnSpc>
                <a:spcPct val="100000"/>
              </a:lnSpc>
              <a:spcBef>
                <a:spcPts val="1600"/>
              </a:spcBef>
              <a:spcAft>
                <a:spcPts val="0"/>
              </a:spcAft>
              <a:buClr>
                <a:srgbClr val="482400"/>
              </a:buClr>
              <a:buSzPts val="1200"/>
              <a:buFont typeface="Nunito Light"/>
              <a:buChar char="○"/>
              <a:defRPr sz="1200"/>
            </a:lvl5pPr>
            <a:lvl6pPr indent="-304800" lvl="5" marL="2743200" algn="l">
              <a:lnSpc>
                <a:spcPct val="100000"/>
              </a:lnSpc>
              <a:spcBef>
                <a:spcPts val="1600"/>
              </a:spcBef>
              <a:spcAft>
                <a:spcPts val="0"/>
              </a:spcAft>
              <a:buClr>
                <a:srgbClr val="482400"/>
              </a:buClr>
              <a:buSzPts val="1200"/>
              <a:buFont typeface="Nunito Light"/>
              <a:buChar char="■"/>
              <a:defRPr sz="1200"/>
            </a:lvl6pPr>
            <a:lvl7pPr indent="-304800" lvl="6" marL="3200400" algn="l">
              <a:lnSpc>
                <a:spcPct val="100000"/>
              </a:lnSpc>
              <a:spcBef>
                <a:spcPts val="1600"/>
              </a:spcBef>
              <a:spcAft>
                <a:spcPts val="0"/>
              </a:spcAft>
              <a:buClr>
                <a:srgbClr val="482400"/>
              </a:buClr>
              <a:buSzPts val="1200"/>
              <a:buFont typeface="Nunito Light"/>
              <a:buChar char="●"/>
              <a:defRPr sz="1200"/>
            </a:lvl7pPr>
            <a:lvl8pPr indent="-304800" lvl="7" marL="3657600" algn="l">
              <a:lnSpc>
                <a:spcPct val="100000"/>
              </a:lnSpc>
              <a:spcBef>
                <a:spcPts val="1600"/>
              </a:spcBef>
              <a:spcAft>
                <a:spcPts val="0"/>
              </a:spcAft>
              <a:buClr>
                <a:srgbClr val="482400"/>
              </a:buClr>
              <a:buSzPts val="1200"/>
              <a:buFont typeface="Nunito Light"/>
              <a:buChar char="○"/>
              <a:defRPr sz="1200"/>
            </a:lvl8pPr>
            <a:lvl9pPr indent="-304800" lvl="8" marL="4114800" algn="l">
              <a:lnSpc>
                <a:spcPct val="100000"/>
              </a:lnSpc>
              <a:spcBef>
                <a:spcPts val="1600"/>
              </a:spcBef>
              <a:spcAft>
                <a:spcPts val="1600"/>
              </a:spcAft>
              <a:buClr>
                <a:srgbClr val="482400"/>
              </a:buClr>
              <a:buSzPts val="1200"/>
              <a:buFont typeface="Nunito Light"/>
              <a:buChar char="■"/>
              <a:defRPr sz="1200"/>
            </a:lvl9pPr>
          </a:lstStyle>
          <a:p/>
        </p:txBody>
      </p:sp>
      <p:sp>
        <p:nvSpPr>
          <p:cNvPr id="26" name="Google Shape;26;p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Georgia"/>
                <a:ea typeface="Georgia"/>
                <a:cs typeface="Georgia"/>
                <a:sym typeface="Georgi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2" type="body"/>
          </p:nvPr>
        </p:nvSpPr>
        <p:spPr>
          <a:xfrm>
            <a:off x="4572125" y="1163275"/>
            <a:ext cx="3858900" cy="3436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482400"/>
              </a:buClr>
              <a:buSzPts val="1400"/>
              <a:buFont typeface="Nunito Light"/>
              <a:buChar char="●"/>
              <a:defRPr sz="1400"/>
            </a:lvl1pPr>
            <a:lvl2pPr indent="-304800" lvl="1" marL="914400" algn="l">
              <a:lnSpc>
                <a:spcPct val="100000"/>
              </a:lnSpc>
              <a:spcBef>
                <a:spcPts val="1600"/>
              </a:spcBef>
              <a:spcAft>
                <a:spcPts val="0"/>
              </a:spcAft>
              <a:buClr>
                <a:srgbClr val="482400"/>
              </a:buClr>
              <a:buSzPts val="1200"/>
              <a:buFont typeface="Nunito Light"/>
              <a:buChar char="○"/>
              <a:defRPr sz="1200"/>
            </a:lvl2pPr>
            <a:lvl3pPr indent="-304800" lvl="2" marL="1371600" algn="l">
              <a:lnSpc>
                <a:spcPct val="100000"/>
              </a:lnSpc>
              <a:spcBef>
                <a:spcPts val="1600"/>
              </a:spcBef>
              <a:spcAft>
                <a:spcPts val="0"/>
              </a:spcAft>
              <a:buClr>
                <a:srgbClr val="482400"/>
              </a:buClr>
              <a:buSzPts val="1200"/>
              <a:buFont typeface="Nunito Light"/>
              <a:buChar char="■"/>
              <a:defRPr sz="1200"/>
            </a:lvl3pPr>
            <a:lvl4pPr indent="-304800" lvl="3" marL="1828800" algn="l">
              <a:lnSpc>
                <a:spcPct val="100000"/>
              </a:lnSpc>
              <a:spcBef>
                <a:spcPts val="1600"/>
              </a:spcBef>
              <a:spcAft>
                <a:spcPts val="0"/>
              </a:spcAft>
              <a:buClr>
                <a:srgbClr val="482400"/>
              </a:buClr>
              <a:buSzPts val="1200"/>
              <a:buFont typeface="Nunito Light"/>
              <a:buChar char="●"/>
              <a:defRPr sz="1200"/>
            </a:lvl4pPr>
            <a:lvl5pPr indent="-304800" lvl="4" marL="2286000" algn="l">
              <a:lnSpc>
                <a:spcPct val="100000"/>
              </a:lnSpc>
              <a:spcBef>
                <a:spcPts val="1600"/>
              </a:spcBef>
              <a:spcAft>
                <a:spcPts val="0"/>
              </a:spcAft>
              <a:buClr>
                <a:srgbClr val="482400"/>
              </a:buClr>
              <a:buSzPts val="1200"/>
              <a:buFont typeface="Nunito Light"/>
              <a:buChar char="○"/>
              <a:defRPr sz="1200"/>
            </a:lvl5pPr>
            <a:lvl6pPr indent="-304800" lvl="5" marL="2743200" algn="l">
              <a:lnSpc>
                <a:spcPct val="100000"/>
              </a:lnSpc>
              <a:spcBef>
                <a:spcPts val="1600"/>
              </a:spcBef>
              <a:spcAft>
                <a:spcPts val="0"/>
              </a:spcAft>
              <a:buClr>
                <a:srgbClr val="482400"/>
              </a:buClr>
              <a:buSzPts val="1200"/>
              <a:buFont typeface="Nunito Light"/>
              <a:buChar char="■"/>
              <a:defRPr sz="1200"/>
            </a:lvl6pPr>
            <a:lvl7pPr indent="-304800" lvl="6" marL="3200400" algn="l">
              <a:lnSpc>
                <a:spcPct val="100000"/>
              </a:lnSpc>
              <a:spcBef>
                <a:spcPts val="1600"/>
              </a:spcBef>
              <a:spcAft>
                <a:spcPts val="0"/>
              </a:spcAft>
              <a:buClr>
                <a:srgbClr val="482400"/>
              </a:buClr>
              <a:buSzPts val="1200"/>
              <a:buFont typeface="Nunito Light"/>
              <a:buChar char="●"/>
              <a:defRPr sz="1200"/>
            </a:lvl7pPr>
            <a:lvl8pPr indent="-304800" lvl="7" marL="3657600" algn="l">
              <a:lnSpc>
                <a:spcPct val="100000"/>
              </a:lnSpc>
              <a:spcBef>
                <a:spcPts val="1600"/>
              </a:spcBef>
              <a:spcAft>
                <a:spcPts val="0"/>
              </a:spcAft>
              <a:buClr>
                <a:srgbClr val="482400"/>
              </a:buClr>
              <a:buSzPts val="1200"/>
              <a:buFont typeface="Nunito Light"/>
              <a:buChar char="○"/>
              <a:defRPr sz="1200"/>
            </a:lvl8pPr>
            <a:lvl9pPr indent="-304800" lvl="8" marL="4114800" algn="l">
              <a:lnSpc>
                <a:spcPct val="100000"/>
              </a:lnSpc>
              <a:spcBef>
                <a:spcPts val="1600"/>
              </a:spcBef>
              <a:spcAft>
                <a:spcPts val="1600"/>
              </a:spcAft>
              <a:buClr>
                <a:srgbClr val="482400"/>
              </a:buClr>
              <a:buSzPts val="1200"/>
              <a:buFont typeface="Nunito Light"/>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3933675" y="1576975"/>
            <a:ext cx="4275900" cy="99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9"/>
          <p:cNvSpPr txBox="1"/>
          <p:nvPr>
            <p:ph idx="1" type="subTitle"/>
          </p:nvPr>
        </p:nvSpPr>
        <p:spPr>
          <a:xfrm>
            <a:off x="3933675" y="2688675"/>
            <a:ext cx="4275900" cy="84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10"/>
          <p:cNvSpPr txBox="1"/>
          <p:nvPr>
            <p:ph idx="1" type="body"/>
          </p:nvPr>
        </p:nvSpPr>
        <p:spPr>
          <a:xfrm>
            <a:off x="1152375" y="2139400"/>
            <a:ext cx="4275900" cy="12837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Clr>
                <a:srgbClr val="482400"/>
              </a:buClr>
              <a:buSzPts val="800"/>
              <a:buFont typeface="Nunito Light"/>
              <a:buChar char="●"/>
              <a:defRPr sz="1400"/>
            </a:lvl1pPr>
            <a:lvl2pPr indent="-304800" lvl="1" marL="914400" algn="l">
              <a:lnSpc>
                <a:spcPct val="100000"/>
              </a:lnSpc>
              <a:spcBef>
                <a:spcPts val="1600"/>
              </a:spcBef>
              <a:spcAft>
                <a:spcPts val="0"/>
              </a:spcAft>
              <a:buClr>
                <a:srgbClr val="482400"/>
              </a:buClr>
              <a:buSzPts val="1200"/>
              <a:buFont typeface="Nunito Light"/>
              <a:buChar char="○"/>
              <a:defRPr sz="1200"/>
            </a:lvl2pPr>
            <a:lvl3pPr indent="-304800" lvl="2" marL="1371600" algn="l">
              <a:lnSpc>
                <a:spcPct val="100000"/>
              </a:lnSpc>
              <a:spcBef>
                <a:spcPts val="1600"/>
              </a:spcBef>
              <a:spcAft>
                <a:spcPts val="0"/>
              </a:spcAft>
              <a:buClr>
                <a:srgbClr val="482400"/>
              </a:buClr>
              <a:buSzPts val="1200"/>
              <a:buFont typeface="Nunito Light"/>
              <a:buChar char="■"/>
              <a:defRPr sz="1200"/>
            </a:lvl3pPr>
            <a:lvl4pPr indent="-304800" lvl="3" marL="1828800" algn="l">
              <a:lnSpc>
                <a:spcPct val="100000"/>
              </a:lnSpc>
              <a:spcBef>
                <a:spcPts val="1600"/>
              </a:spcBef>
              <a:spcAft>
                <a:spcPts val="0"/>
              </a:spcAft>
              <a:buClr>
                <a:srgbClr val="482400"/>
              </a:buClr>
              <a:buSzPts val="1200"/>
              <a:buFont typeface="Nunito Light"/>
              <a:buChar char="●"/>
              <a:defRPr sz="1200"/>
            </a:lvl4pPr>
            <a:lvl5pPr indent="-304800" lvl="4" marL="2286000" algn="l">
              <a:lnSpc>
                <a:spcPct val="100000"/>
              </a:lnSpc>
              <a:spcBef>
                <a:spcPts val="1600"/>
              </a:spcBef>
              <a:spcAft>
                <a:spcPts val="0"/>
              </a:spcAft>
              <a:buClr>
                <a:srgbClr val="482400"/>
              </a:buClr>
              <a:buSzPts val="1200"/>
              <a:buFont typeface="Nunito Light"/>
              <a:buChar char="○"/>
              <a:defRPr sz="1200"/>
            </a:lvl5pPr>
            <a:lvl6pPr indent="-304800" lvl="5" marL="2743200" algn="l">
              <a:lnSpc>
                <a:spcPct val="100000"/>
              </a:lnSpc>
              <a:spcBef>
                <a:spcPts val="1600"/>
              </a:spcBef>
              <a:spcAft>
                <a:spcPts val="0"/>
              </a:spcAft>
              <a:buClr>
                <a:srgbClr val="482400"/>
              </a:buClr>
              <a:buSzPts val="1200"/>
              <a:buFont typeface="Nunito Light"/>
              <a:buChar char="■"/>
              <a:defRPr sz="1200"/>
            </a:lvl6pPr>
            <a:lvl7pPr indent="-304800" lvl="6" marL="3200400" algn="l">
              <a:lnSpc>
                <a:spcPct val="100000"/>
              </a:lnSpc>
              <a:spcBef>
                <a:spcPts val="1600"/>
              </a:spcBef>
              <a:spcAft>
                <a:spcPts val="0"/>
              </a:spcAft>
              <a:buClr>
                <a:srgbClr val="482400"/>
              </a:buClr>
              <a:buSzPts val="1200"/>
              <a:buFont typeface="Nunito Light"/>
              <a:buChar char="●"/>
              <a:defRPr sz="1200"/>
            </a:lvl7pPr>
            <a:lvl8pPr indent="-304800" lvl="7" marL="3657600" algn="l">
              <a:lnSpc>
                <a:spcPct val="100000"/>
              </a:lnSpc>
              <a:spcBef>
                <a:spcPts val="1600"/>
              </a:spcBef>
              <a:spcAft>
                <a:spcPts val="0"/>
              </a:spcAft>
              <a:buClr>
                <a:srgbClr val="482400"/>
              </a:buClr>
              <a:buSzPts val="1200"/>
              <a:buFont typeface="Nunito Light"/>
              <a:buChar char="○"/>
              <a:defRPr sz="1200"/>
            </a:lvl8pPr>
            <a:lvl9pPr indent="-304800" lvl="8" marL="4114800" algn="l">
              <a:lnSpc>
                <a:spcPct val="100000"/>
              </a:lnSpc>
              <a:spcBef>
                <a:spcPts val="1600"/>
              </a:spcBef>
              <a:spcAft>
                <a:spcPts val="1600"/>
              </a:spcAft>
              <a:buClr>
                <a:srgbClr val="482400"/>
              </a:buClr>
              <a:buSzPts val="1200"/>
              <a:buFont typeface="Nunito Light"/>
              <a:buChar char="■"/>
              <a:defRPr sz="1200"/>
            </a:lvl9pPr>
          </a:lstStyle>
          <a:p/>
        </p:txBody>
      </p:sp>
      <p:sp>
        <p:nvSpPr>
          <p:cNvPr id="33" name="Google Shape;33;p10"/>
          <p:cNvSpPr txBox="1"/>
          <p:nvPr>
            <p:ph type="title"/>
          </p:nvPr>
        </p:nvSpPr>
        <p:spPr>
          <a:xfrm>
            <a:off x="1152375" y="1566700"/>
            <a:ext cx="4275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1pPr>
            <a:lvl2pPr lvl="1"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2pPr>
            <a:lvl3pPr lvl="2"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3pPr>
            <a:lvl4pPr lvl="3"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4pPr>
            <a:lvl5pPr lvl="4"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5pPr>
            <a:lvl6pPr lvl="5"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6pPr>
            <a:lvl7pPr lvl="6"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7pPr>
            <a:lvl8pPr lvl="7"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8pPr>
            <a:lvl9pPr lvl="8" marR="0" rtl="0" algn="l">
              <a:lnSpc>
                <a:spcPct val="100000"/>
              </a:lnSpc>
              <a:spcBef>
                <a:spcPts val="0"/>
              </a:spcBef>
              <a:spcAft>
                <a:spcPts val="0"/>
              </a:spcAft>
              <a:buClr>
                <a:schemeClr val="lt2"/>
              </a:buClr>
              <a:buSzPts val="2800"/>
              <a:buFont typeface="Merriweather"/>
              <a:buNone/>
              <a:defRPr b="1" i="0" sz="2800" u="none" cap="none" strike="noStrike">
                <a:solidFill>
                  <a:schemeClr val="lt2"/>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2"/>
              </a:buClr>
              <a:buSzPts val="1800"/>
              <a:buFont typeface="Livvic"/>
              <a:buChar char="●"/>
              <a:defRPr b="0" i="0" sz="1800" u="none" cap="none" strike="noStrike">
                <a:solidFill>
                  <a:schemeClr val="lt2"/>
                </a:solidFill>
                <a:latin typeface="Livvic"/>
                <a:ea typeface="Livvic"/>
                <a:cs typeface="Livvic"/>
                <a:sym typeface="Livvic"/>
              </a:defRPr>
            </a:lvl1pPr>
            <a:lvl2pPr indent="-317500" lvl="1" marL="9144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2pPr>
            <a:lvl3pPr indent="-317500" lvl="2" marL="13716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3pPr>
            <a:lvl4pPr indent="-317500" lvl="3" marL="18288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4pPr>
            <a:lvl5pPr indent="-317500" lvl="4" marL="22860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5pPr>
            <a:lvl6pPr indent="-317500" lvl="5" marL="27432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6pPr>
            <a:lvl7pPr indent="-317500" lvl="6" marL="32004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7pPr>
            <a:lvl8pPr indent="-317500" lvl="7" marL="3657600" marR="0" rtl="0" algn="l">
              <a:lnSpc>
                <a:spcPct val="100000"/>
              </a:lnSpc>
              <a:spcBef>
                <a:spcPts val="1600"/>
              </a:spcBef>
              <a:spcAft>
                <a:spcPts val="0"/>
              </a:spcAft>
              <a:buClr>
                <a:schemeClr val="lt2"/>
              </a:buClr>
              <a:buSzPts val="1400"/>
              <a:buFont typeface="Livvic"/>
              <a:buChar char="○"/>
              <a:defRPr b="0" i="0" sz="1400" u="none" cap="none" strike="noStrike">
                <a:solidFill>
                  <a:schemeClr val="lt2"/>
                </a:solidFill>
                <a:latin typeface="Livvic"/>
                <a:ea typeface="Livvic"/>
                <a:cs typeface="Livvic"/>
                <a:sym typeface="Livvic"/>
              </a:defRPr>
            </a:lvl8pPr>
            <a:lvl9pPr indent="-317500" lvl="8" marL="4114800" marR="0" rtl="0" algn="l">
              <a:lnSpc>
                <a:spcPct val="100000"/>
              </a:lnSpc>
              <a:spcBef>
                <a:spcPts val="1600"/>
              </a:spcBef>
              <a:spcAft>
                <a:spcPts val="1600"/>
              </a:spcAft>
              <a:buClr>
                <a:schemeClr val="lt2"/>
              </a:buClr>
              <a:buSzPts val="1400"/>
              <a:buFont typeface="Livvic"/>
              <a:buChar char="■"/>
              <a:defRPr b="0" i="0" sz="1400" u="none" cap="none" strike="noStrike">
                <a:solidFill>
                  <a:schemeClr val="lt2"/>
                </a:solidFill>
                <a:latin typeface="Livvic"/>
                <a:ea typeface="Livvic"/>
                <a:cs typeface="Livvic"/>
                <a:sym typeface="Livvic"/>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hyperlink" Target="https://docs.google.com/document/d/19jY1naid640AahbtcC84Q4D1GVCxNQ3m3oiXbtWT0Kk/edit?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6.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grpSp>
        <p:nvGrpSpPr>
          <p:cNvPr id="120" name="Google Shape;120;p26"/>
          <p:cNvGrpSpPr/>
          <p:nvPr/>
        </p:nvGrpSpPr>
        <p:grpSpPr>
          <a:xfrm rot="-1985458">
            <a:off x="-512319" y="-928453"/>
            <a:ext cx="3236603" cy="2992665"/>
            <a:chOff x="2483025" y="1774950"/>
            <a:chExt cx="1815750" cy="1678900"/>
          </a:xfrm>
        </p:grpSpPr>
        <p:sp>
          <p:nvSpPr>
            <p:cNvPr id="121" name="Google Shape;121;p26"/>
            <p:cNvSpPr/>
            <p:nvPr/>
          </p:nvSpPr>
          <p:spPr>
            <a:xfrm>
              <a:off x="2546425" y="1800350"/>
              <a:ext cx="1653525" cy="1653500"/>
            </a:xfrm>
            <a:custGeom>
              <a:rect b="b" l="l" r="r" t="t"/>
              <a:pathLst>
                <a:path extrusionOk="0" h="66140" w="66141">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6"/>
            <p:cNvSpPr/>
            <p:nvPr/>
          </p:nvSpPr>
          <p:spPr>
            <a:xfrm>
              <a:off x="3422725" y="3171350"/>
              <a:ext cx="425675" cy="206900"/>
            </a:xfrm>
            <a:custGeom>
              <a:rect b="b" l="l" r="r" t="t"/>
              <a:pathLst>
                <a:path extrusionOk="0" h="8276" w="17027">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p:nvPr/>
          </p:nvSpPr>
          <p:spPr>
            <a:xfrm>
              <a:off x="3488525" y="3212725"/>
              <a:ext cx="233375" cy="116700"/>
            </a:xfrm>
            <a:custGeom>
              <a:rect b="b" l="l" r="r" t="t"/>
              <a:pathLst>
                <a:path extrusionOk="0" h="4668" w="9335">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3550725" y="3216000"/>
              <a:ext cx="75050" cy="50925"/>
            </a:xfrm>
            <a:custGeom>
              <a:rect b="b" l="l" r="r" t="t"/>
              <a:pathLst>
                <a:path extrusionOk="0" h="2037" w="3002">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p:nvPr/>
          </p:nvSpPr>
          <p:spPr>
            <a:xfrm>
              <a:off x="3539125" y="3190600"/>
              <a:ext cx="61925" cy="30250"/>
            </a:xfrm>
            <a:custGeom>
              <a:rect b="b" l="l" r="r" t="t"/>
              <a:pathLst>
                <a:path extrusionOk="0" h="1210" w="2477">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2764025" y="1887850"/>
              <a:ext cx="393825" cy="307225"/>
            </a:xfrm>
            <a:custGeom>
              <a:rect b="b" l="l" r="r" t="t"/>
              <a:pathLst>
                <a:path extrusionOk="0" h="12289" w="15753">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p:nvPr/>
          </p:nvSpPr>
          <p:spPr>
            <a:xfrm>
              <a:off x="2832175" y="1989650"/>
              <a:ext cx="202450" cy="180125"/>
            </a:xfrm>
            <a:custGeom>
              <a:rect b="b" l="l" r="r" t="t"/>
              <a:pathLst>
                <a:path extrusionOk="0" h="7205" w="8098">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6"/>
            <p:cNvSpPr/>
            <p:nvPr/>
          </p:nvSpPr>
          <p:spPr>
            <a:xfrm>
              <a:off x="2904825" y="2081625"/>
              <a:ext cx="61325" cy="47950"/>
            </a:xfrm>
            <a:custGeom>
              <a:rect b="b" l="l" r="r" t="t"/>
              <a:pathLst>
                <a:path extrusionOk="0" h="1918" w="2453">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6"/>
            <p:cNvSpPr/>
            <p:nvPr/>
          </p:nvSpPr>
          <p:spPr>
            <a:xfrm>
              <a:off x="4110925" y="2429900"/>
              <a:ext cx="29200" cy="310775"/>
            </a:xfrm>
            <a:custGeom>
              <a:rect b="b" l="l" r="r" t="t"/>
              <a:pathLst>
                <a:path extrusionOk="0" h="12431" w="1168">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4076400" y="2491200"/>
              <a:ext cx="20250" cy="146775"/>
            </a:xfrm>
            <a:custGeom>
              <a:rect b="b" l="l" r="r" t="t"/>
              <a:pathLst>
                <a:path extrusionOk="0" h="5871" w="81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p:nvPr/>
          </p:nvSpPr>
          <p:spPr>
            <a:xfrm>
              <a:off x="4038875" y="2531700"/>
              <a:ext cx="19975" cy="78900"/>
            </a:xfrm>
            <a:custGeom>
              <a:rect b="b" l="l" r="r" t="t"/>
              <a:pathLst>
                <a:path extrusionOk="0" h="3156" w="799">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6"/>
            <p:cNvSpPr/>
            <p:nvPr/>
          </p:nvSpPr>
          <p:spPr>
            <a:xfrm>
              <a:off x="2709850" y="2941850"/>
              <a:ext cx="126525" cy="184275"/>
            </a:xfrm>
            <a:custGeom>
              <a:rect b="b" l="l" r="r" t="t"/>
              <a:pathLst>
                <a:path extrusionOk="0" h="7371" w="5061">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6"/>
            <p:cNvSpPr/>
            <p:nvPr/>
          </p:nvSpPr>
          <p:spPr>
            <a:xfrm>
              <a:off x="2758975" y="2976675"/>
              <a:ext cx="50900" cy="73850"/>
            </a:xfrm>
            <a:custGeom>
              <a:rect b="b" l="l" r="r" t="t"/>
              <a:pathLst>
                <a:path extrusionOk="0" h="2954" w="2036">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6"/>
            <p:cNvSpPr/>
            <p:nvPr/>
          </p:nvSpPr>
          <p:spPr>
            <a:xfrm>
              <a:off x="3598350" y="2251900"/>
              <a:ext cx="106000" cy="102425"/>
            </a:xfrm>
            <a:custGeom>
              <a:rect b="b" l="l" r="r" t="t"/>
              <a:pathLst>
                <a:path extrusionOk="0" h="4097" w="424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6"/>
            <p:cNvSpPr/>
            <p:nvPr/>
          </p:nvSpPr>
          <p:spPr>
            <a:xfrm>
              <a:off x="3577525" y="2353400"/>
              <a:ext cx="13125" cy="11025"/>
            </a:xfrm>
            <a:custGeom>
              <a:rect b="b" l="l" r="r" t="t"/>
              <a:pathLst>
                <a:path extrusionOk="0" h="441" w="525">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6"/>
            <p:cNvSpPr/>
            <p:nvPr/>
          </p:nvSpPr>
          <p:spPr>
            <a:xfrm>
              <a:off x="3592700" y="2398650"/>
              <a:ext cx="19375" cy="25900"/>
            </a:xfrm>
            <a:custGeom>
              <a:rect b="b" l="l" r="r" t="t"/>
              <a:pathLst>
                <a:path extrusionOk="0" h="1036" w="775">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6"/>
            <p:cNvSpPr/>
            <p:nvPr/>
          </p:nvSpPr>
          <p:spPr>
            <a:xfrm>
              <a:off x="3617100" y="2548050"/>
              <a:ext cx="181000" cy="62325"/>
            </a:xfrm>
            <a:custGeom>
              <a:rect b="b" l="l" r="r" t="t"/>
              <a:pathLst>
                <a:path extrusionOk="0" h="2493" w="724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6"/>
            <p:cNvSpPr/>
            <p:nvPr/>
          </p:nvSpPr>
          <p:spPr>
            <a:xfrm>
              <a:off x="3842425" y="2585875"/>
              <a:ext cx="60150" cy="15200"/>
            </a:xfrm>
            <a:custGeom>
              <a:rect b="b" l="l" r="r" t="t"/>
              <a:pathLst>
                <a:path extrusionOk="0" h="608" w="2406">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6"/>
            <p:cNvSpPr/>
            <p:nvPr/>
          </p:nvSpPr>
          <p:spPr>
            <a:xfrm>
              <a:off x="3942750" y="2738550"/>
              <a:ext cx="32175" cy="103625"/>
            </a:xfrm>
            <a:custGeom>
              <a:rect b="b" l="l" r="r" t="t"/>
              <a:pathLst>
                <a:path extrusionOk="0" h="4145" w="1287">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6"/>
            <p:cNvSpPr/>
            <p:nvPr/>
          </p:nvSpPr>
          <p:spPr>
            <a:xfrm>
              <a:off x="3953150" y="2856125"/>
              <a:ext cx="24450" cy="94400"/>
            </a:xfrm>
            <a:custGeom>
              <a:rect b="b" l="l" r="r" t="t"/>
              <a:pathLst>
                <a:path extrusionOk="0" h="3776" w="978">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6"/>
            <p:cNvSpPr/>
            <p:nvPr/>
          </p:nvSpPr>
          <p:spPr>
            <a:xfrm>
              <a:off x="3961800" y="2979375"/>
              <a:ext cx="15800" cy="52400"/>
            </a:xfrm>
            <a:custGeom>
              <a:rect b="b" l="l" r="r" t="t"/>
              <a:pathLst>
                <a:path extrusionOk="0" h="2096" w="632">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6"/>
            <p:cNvSpPr/>
            <p:nvPr/>
          </p:nvSpPr>
          <p:spPr>
            <a:xfrm>
              <a:off x="3812375" y="2229200"/>
              <a:ext cx="46750" cy="9325"/>
            </a:xfrm>
            <a:custGeom>
              <a:rect b="b" l="l" r="r" t="t"/>
              <a:pathLst>
                <a:path extrusionOk="0" h="373" w="187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6"/>
            <p:cNvSpPr/>
            <p:nvPr/>
          </p:nvSpPr>
          <p:spPr>
            <a:xfrm>
              <a:off x="3881125" y="2265300"/>
              <a:ext cx="18175" cy="7450"/>
            </a:xfrm>
            <a:custGeom>
              <a:rect b="b" l="l" r="r" t="t"/>
              <a:pathLst>
                <a:path extrusionOk="0" h="298" w="727">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6"/>
            <p:cNvSpPr/>
            <p:nvPr/>
          </p:nvSpPr>
          <p:spPr>
            <a:xfrm>
              <a:off x="2925650" y="2532000"/>
              <a:ext cx="24425" cy="7450"/>
            </a:xfrm>
            <a:custGeom>
              <a:rect b="b" l="l" r="r" t="t"/>
              <a:pathLst>
                <a:path extrusionOk="0" h="298" w="977">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6"/>
            <p:cNvSpPr/>
            <p:nvPr/>
          </p:nvSpPr>
          <p:spPr>
            <a:xfrm>
              <a:off x="2970600" y="2549150"/>
              <a:ext cx="138125" cy="62050"/>
            </a:xfrm>
            <a:custGeom>
              <a:rect b="b" l="l" r="r" t="t"/>
              <a:pathLst>
                <a:path extrusionOk="0" h="2482" w="5525">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6"/>
            <p:cNvSpPr/>
            <p:nvPr/>
          </p:nvSpPr>
          <p:spPr>
            <a:xfrm>
              <a:off x="3293250" y="2759100"/>
              <a:ext cx="10150" cy="50625"/>
            </a:xfrm>
            <a:custGeom>
              <a:rect b="b" l="l" r="r" t="t"/>
              <a:pathLst>
                <a:path extrusionOk="0" h="2025" w="406">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6"/>
            <p:cNvSpPr/>
            <p:nvPr/>
          </p:nvSpPr>
          <p:spPr>
            <a:xfrm>
              <a:off x="3281950" y="2821900"/>
              <a:ext cx="14900" cy="58975"/>
            </a:xfrm>
            <a:custGeom>
              <a:rect b="b" l="l" r="r" t="t"/>
              <a:pathLst>
                <a:path extrusionOk="0" h="2359" w="596">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6"/>
            <p:cNvSpPr/>
            <p:nvPr/>
          </p:nvSpPr>
          <p:spPr>
            <a:xfrm>
              <a:off x="3220925" y="2921025"/>
              <a:ext cx="33950" cy="29500"/>
            </a:xfrm>
            <a:custGeom>
              <a:rect b="b" l="l" r="r" t="t"/>
              <a:pathLst>
                <a:path extrusionOk="0" h="1180" w="1358">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6"/>
            <p:cNvSpPr/>
            <p:nvPr/>
          </p:nvSpPr>
          <p:spPr>
            <a:xfrm>
              <a:off x="3182225" y="2972225"/>
              <a:ext cx="17600" cy="43175"/>
            </a:xfrm>
            <a:custGeom>
              <a:rect b="b" l="l" r="r" t="t"/>
              <a:pathLst>
                <a:path extrusionOk="0" h="1727" w="704">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6"/>
            <p:cNvSpPr/>
            <p:nvPr/>
          </p:nvSpPr>
          <p:spPr>
            <a:xfrm>
              <a:off x="3149500" y="3058250"/>
              <a:ext cx="11925" cy="38725"/>
            </a:xfrm>
            <a:custGeom>
              <a:rect b="b" l="l" r="r" t="t"/>
              <a:pathLst>
                <a:path extrusionOk="0" h="1549" w="477">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6"/>
            <p:cNvSpPr/>
            <p:nvPr/>
          </p:nvSpPr>
          <p:spPr>
            <a:xfrm>
              <a:off x="2819975" y="2257550"/>
              <a:ext cx="77425" cy="50325"/>
            </a:xfrm>
            <a:custGeom>
              <a:rect b="b" l="l" r="r" t="t"/>
              <a:pathLst>
                <a:path extrusionOk="0" h="2013" w="3097">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6"/>
            <p:cNvSpPr/>
            <p:nvPr/>
          </p:nvSpPr>
          <p:spPr>
            <a:xfrm>
              <a:off x="2892025" y="2280175"/>
              <a:ext cx="9850" cy="16100"/>
            </a:xfrm>
            <a:custGeom>
              <a:rect b="b" l="l" r="r" t="t"/>
              <a:pathLst>
                <a:path extrusionOk="0" h="644" w="394">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6"/>
            <p:cNvSpPr/>
            <p:nvPr/>
          </p:nvSpPr>
          <p:spPr>
            <a:xfrm>
              <a:off x="2883675" y="2218850"/>
              <a:ext cx="9250" cy="42900"/>
            </a:xfrm>
            <a:custGeom>
              <a:rect b="b" l="l" r="r" t="t"/>
              <a:pathLst>
                <a:path extrusionOk="0" h="1716" w="37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6"/>
            <p:cNvSpPr/>
            <p:nvPr/>
          </p:nvSpPr>
          <p:spPr>
            <a:xfrm>
              <a:off x="3017025" y="1898575"/>
              <a:ext cx="325075" cy="144975"/>
            </a:xfrm>
            <a:custGeom>
              <a:rect b="b" l="l" r="r" t="t"/>
              <a:pathLst>
                <a:path extrusionOk="0" h="5799" w="13003">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6"/>
            <p:cNvSpPr/>
            <p:nvPr/>
          </p:nvSpPr>
          <p:spPr>
            <a:xfrm>
              <a:off x="3341475" y="1874775"/>
              <a:ext cx="20275" cy="12225"/>
            </a:xfrm>
            <a:custGeom>
              <a:rect b="b" l="l" r="r" t="t"/>
              <a:pathLst>
                <a:path extrusionOk="0" h="489" w="811">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6"/>
            <p:cNvSpPr/>
            <p:nvPr/>
          </p:nvSpPr>
          <p:spPr>
            <a:xfrm>
              <a:off x="3360525" y="1852150"/>
              <a:ext cx="8975" cy="14300"/>
            </a:xfrm>
            <a:custGeom>
              <a:rect b="b" l="l" r="r" t="t"/>
              <a:pathLst>
                <a:path extrusionOk="0" h="572" w="359">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6"/>
            <p:cNvSpPr/>
            <p:nvPr/>
          </p:nvSpPr>
          <p:spPr>
            <a:xfrm>
              <a:off x="3643300" y="1914050"/>
              <a:ext cx="105100" cy="200950"/>
            </a:xfrm>
            <a:custGeom>
              <a:rect b="b" l="l" r="r" t="t"/>
              <a:pathLst>
                <a:path extrusionOk="0" h="8038" w="4204">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6"/>
            <p:cNvSpPr/>
            <p:nvPr/>
          </p:nvSpPr>
          <p:spPr>
            <a:xfrm>
              <a:off x="3786175" y="2089575"/>
              <a:ext cx="178625" cy="76025"/>
            </a:xfrm>
            <a:custGeom>
              <a:rect b="b" l="l" r="r" t="t"/>
              <a:pathLst>
                <a:path extrusionOk="0" h="3041" w="7145">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6"/>
            <p:cNvSpPr/>
            <p:nvPr/>
          </p:nvSpPr>
          <p:spPr>
            <a:xfrm>
              <a:off x="3989475" y="2177475"/>
              <a:ext cx="39200" cy="67600"/>
            </a:xfrm>
            <a:custGeom>
              <a:rect b="b" l="l" r="r" t="t"/>
              <a:pathLst>
                <a:path extrusionOk="0" h="2704" w="1568">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6"/>
            <p:cNvSpPr/>
            <p:nvPr/>
          </p:nvSpPr>
          <p:spPr>
            <a:xfrm>
              <a:off x="3973100" y="2259050"/>
              <a:ext cx="40500" cy="10550"/>
            </a:xfrm>
            <a:custGeom>
              <a:rect b="b" l="l" r="r" t="t"/>
              <a:pathLst>
                <a:path extrusionOk="0" h="422" w="162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6"/>
            <p:cNvSpPr/>
            <p:nvPr/>
          </p:nvSpPr>
          <p:spPr>
            <a:xfrm>
              <a:off x="2862850" y="2550450"/>
              <a:ext cx="45275" cy="6275"/>
            </a:xfrm>
            <a:custGeom>
              <a:rect b="b" l="l" r="r" t="t"/>
              <a:pathLst>
                <a:path extrusionOk="0" h="251" w="1811">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6"/>
            <p:cNvSpPr/>
            <p:nvPr/>
          </p:nvSpPr>
          <p:spPr>
            <a:xfrm>
              <a:off x="2828025" y="2538825"/>
              <a:ext cx="20250" cy="17800"/>
            </a:xfrm>
            <a:custGeom>
              <a:rect b="b" l="l" r="r" t="t"/>
              <a:pathLst>
                <a:path extrusionOk="0" h="712" w="81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6"/>
            <p:cNvSpPr/>
            <p:nvPr/>
          </p:nvSpPr>
          <p:spPr>
            <a:xfrm>
              <a:off x="2681575" y="2253975"/>
              <a:ext cx="80975" cy="205400"/>
            </a:xfrm>
            <a:custGeom>
              <a:rect b="b" l="l" r="r" t="t"/>
              <a:pathLst>
                <a:path extrusionOk="0" h="8216" w="3239">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6"/>
            <p:cNvSpPr/>
            <p:nvPr/>
          </p:nvSpPr>
          <p:spPr>
            <a:xfrm>
              <a:off x="2775025" y="2251850"/>
              <a:ext cx="36350" cy="10200"/>
            </a:xfrm>
            <a:custGeom>
              <a:rect b="b" l="l" r="r" t="t"/>
              <a:pathLst>
                <a:path extrusionOk="0" h="408" w="1454">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a:off x="2835450" y="2655825"/>
              <a:ext cx="167625" cy="327425"/>
            </a:xfrm>
            <a:custGeom>
              <a:rect b="b" l="l" r="r" t="t"/>
              <a:pathLst>
                <a:path extrusionOk="0" h="13097" w="6705">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6"/>
            <p:cNvSpPr/>
            <p:nvPr/>
          </p:nvSpPr>
          <p:spPr>
            <a:xfrm>
              <a:off x="2991725" y="2989475"/>
              <a:ext cx="34850" cy="190525"/>
            </a:xfrm>
            <a:custGeom>
              <a:rect b="b" l="l" r="r" t="t"/>
              <a:pathLst>
                <a:path extrusionOk="0" h="7621" w="1394">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6"/>
            <p:cNvSpPr/>
            <p:nvPr/>
          </p:nvSpPr>
          <p:spPr>
            <a:xfrm>
              <a:off x="3134600" y="2622475"/>
              <a:ext cx="119700" cy="101225"/>
            </a:xfrm>
            <a:custGeom>
              <a:rect b="b" l="l" r="r" t="t"/>
              <a:pathLst>
                <a:path extrusionOk="0" h="4049" w="4788">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6"/>
            <p:cNvSpPr/>
            <p:nvPr/>
          </p:nvSpPr>
          <p:spPr>
            <a:xfrm>
              <a:off x="3231350" y="2851075"/>
              <a:ext cx="103300" cy="133075"/>
            </a:xfrm>
            <a:custGeom>
              <a:rect b="b" l="l" r="r" t="t"/>
              <a:pathLst>
                <a:path extrusionOk="0" h="5323" w="4132">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6"/>
            <p:cNvSpPr/>
            <p:nvPr/>
          </p:nvSpPr>
          <p:spPr>
            <a:xfrm>
              <a:off x="3301900" y="2895725"/>
              <a:ext cx="39600" cy="58650"/>
            </a:xfrm>
            <a:custGeom>
              <a:rect b="b" l="l" r="r" t="t"/>
              <a:pathLst>
                <a:path extrusionOk="0" h="2346" w="1584">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6"/>
            <p:cNvSpPr/>
            <p:nvPr/>
          </p:nvSpPr>
          <p:spPr>
            <a:xfrm>
              <a:off x="3531375" y="2505800"/>
              <a:ext cx="61350" cy="90875"/>
            </a:xfrm>
            <a:custGeom>
              <a:rect b="b" l="l" r="r" t="t"/>
              <a:pathLst>
                <a:path extrusionOk="0" h="3635" w="2454">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6"/>
            <p:cNvSpPr/>
            <p:nvPr/>
          </p:nvSpPr>
          <p:spPr>
            <a:xfrm>
              <a:off x="3501325" y="2521275"/>
              <a:ext cx="39000" cy="64900"/>
            </a:xfrm>
            <a:custGeom>
              <a:rect b="b" l="l" r="r" t="t"/>
              <a:pathLst>
                <a:path extrusionOk="0" h="2596" w="156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6"/>
            <p:cNvSpPr/>
            <p:nvPr/>
          </p:nvSpPr>
          <p:spPr>
            <a:xfrm>
              <a:off x="2866425" y="2238200"/>
              <a:ext cx="101225" cy="116500"/>
            </a:xfrm>
            <a:custGeom>
              <a:rect b="b" l="l" r="r" t="t"/>
              <a:pathLst>
                <a:path extrusionOk="0" h="4660" w="4049">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6"/>
            <p:cNvSpPr/>
            <p:nvPr/>
          </p:nvSpPr>
          <p:spPr>
            <a:xfrm>
              <a:off x="2961975" y="2262900"/>
              <a:ext cx="25325" cy="52850"/>
            </a:xfrm>
            <a:custGeom>
              <a:rect b="b" l="l" r="r" t="t"/>
              <a:pathLst>
                <a:path extrusionOk="0" h="2114" w="1013">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6"/>
            <p:cNvSpPr/>
            <p:nvPr/>
          </p:nvSpPr>
          <p:spPr>
            <a:xfrm>
              <a:off x="3109000" y="1947700"/>
              <a:ext cx="270900" cy="134400"/>
            </a:xfrm>
            <a:custGeom>
              <a:rect b="b" l="l" r="r" t="t"/>
              <a:pathLst>
                <a:path extrusionOk="0" h="5376" w="10836">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6"/>
            <p:cNvSpPr/>
            <p:nvPr/>
          </p:nvSpPr>
          <p:spPr>
            <a:xfrm>
              <a:off x="3293850" y="1989950"/>
              <a:ext cx="95875" cy="39625"/>
            </a:xfrm>
            <a:custGeom>
              <a:rect b="b" l="l" r="r" t="t"/>
              <a:pathLst>
                <a:path extrusionOk="0" h="1585" w="3835">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6"/>
            <p:cNvSpPr/>
            <p:nvPr/>
          </p:nvSpPr>
          <p:spPr>
            <a:xfrm>
              <a:off x="3836475" y="1876850"/>
              <a:ext cx="347400" cy="375075"/>
            </a:xfrm>
            <a:custGeom>
              <a:rect b="b" l="l" r="r" t="t"/>
              <a:pathLst>
                <a:path extrusionOk="0" h="15003" w="13896">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6"/>
            <p:cNvSpPr/>
            <p:nvPr/>
          </p:nvSpPr>
          <p:spPr>
            <a:xfrm>
              <a:off x="4055550" y="1968825"/>
              <a:ext cx="92000" cy="101525"/>
            </a:xfrm>
            <a:custGeom>
              <a:rect b="b" l="l" r="r" t="t"/>
              <a:pathLst>
                <a:path extrusionOk="0" h="4061" w="368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6"/>
            <p:cNvSpPr/>
            <p:nvPr/>
          </p:nvSpPr>
          <p:spPr>
            <a:xfrm>
              <a:off x="4118050" y="1960500"/>
              <a:ext cx="47075" cy="58950"/>
            </a:xfrm>
            <a:custGeom>
              <a:rect b="b" l="l" r="r" t="t"/>
              <a:pathLst>
                <a:path extrusionOk="0" h="2358" w="1883">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6"/>
            <p:cNvSpPr/>
            <p:nvPr/>
          </p:nvSpPr>
          <p:spPr>
            <a:xfrm>
              <a:off x="2483025" y="1774950"/>
              <a:ext cx="1815750" cy="1529175"/>
            </a:xfrm>
            <a:custGeom>
              <a:rect b="b" l="l" r="r" t="t"/>
              <a:pathLst>
                <a:path extrusionOk="0" h="61167" w="7263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 name="Google Shape;180;p26"/>
          <p:cNvGrpSpPr/>
          <p:nvPr/>
        </p:nvGrpSpPr>
        <p:grpSpPr>
          <a:xfrm>
            <a:off x="6981011" y="1736299"/>
            <a:ext cx="3317106" cy="2634668"/>
            <a:chOff x="3275400" y="1702825"/>
            <a:chExt cx="1966625" cy="1562025"/>
          </a:xfrm>
        </p:grpSpPr>
        <p:sp>
          <p:nvSpPr>
            <p:cNvPr id="181" name="Google Shape;181;p26"/>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6"/>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6"/>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6"/>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6"/>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6"/>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6"/>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6"/>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6"/>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6"/>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6"/>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6"/>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6"/>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6"/>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6"/>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6"/>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6"/>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6"/>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6"/>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6"/>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6"/>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6"/>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6"/>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6"/>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6"/>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6"/>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6"/>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6"/>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6"/>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26"/>
          <p:cNvSpPr txBox="1"/>
          <p:nvPr>
            <p:ph type="ctrTitle"/>
          </p:nvPr>
        </p:nvSpPr>
        <p:spPr>
          <a:xfrm>
            <a:off x="2228250" y="1923475"/>
            <a:ext cx="4687500" cy="1536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Revising and Editing: Organization</a:t>
            </a:r>
            <a:endParaRPr>
              <a:solidFill>
                <a:schemeClr val="lt2"/>
              </a:solidFill>
            </a:endParaRPr>
          </a:p>
        </p:txBody>
      </p:sp>
      <p:sp>
        <p:nvSpPr>
          <p:cNvPr id="211" name="Google Shape;211;p26"/>
          <p:cNvSpPr txBox="1"/>
          <p:nvPr>
            <p:ph idx="1" type="subTitle"/>
          </p:nvPr>
        </p:nvSpPr>
        <p:spPr>
          <a:xfrm>
            <a:off x="3176100" y="3469350"/>
            <a:ext cx="2791800" cy="43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SHSAT English - Week Three</a:t>
            </a:r>
            <a:endParaRPr/>
          </a:p>
        </p:txBody>
      </p:sp>
      <p:grpSp>
        <p:nvGrpSpPr>
          <p:cNvPr id="212" name="Google Shape;212;p26"/>
          <p:cNvGrpSpPr/>
          <p:nvPr/>
        </p:nvGrpSpPr>
        <p:grpSpPr>
          <a:xfrm>
            <a:off x="3445893" y="4063605"/>
            <a:ext cx="2252199" cy="93989"/>
            <a:chOff x="3445893" y="4053330"/>
            <a:chExt cx="2252199" cy="93989"/>
          </a:xfrm>
        </p:grpSpPr>
        <p:sp>
          <p:nvSpPr>
            <p:cNvPr id="213" name="Google Shape;213;p26"/>
            <p:cNvSpPr/>
            <p:nvPr/>
          </p:nvSpPr>
          <p:spPr>
            <a:xfrm>
              <a:off x="3445893" y="408875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6"/>
            <p:cNvSpPr/>
            <p:nvPr/>
          </p:nvSpPr>
          <p:spPr>
            <a:xfrm>
              <a:off x="3445893" y="405333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p26"/>
          <p:cNvGrpSpPr/>
          <p:nvPr/>
        </p:nvGrpSpPr>
        <p:grpSpPr>
          <a:xfrm>
            <a:off x="3445893" y="996205"/>
            <a:ext cx="2252199" cy="93989"/>
            <a:chOff x="3445893" y="996180"/>
            <a:chExt cx="2252199" cy="93989"/>
          </a:xfrm>
        </p:grpSpPr>
        <p:sp>
          <p:nvSpPr>
            <p:cNvPr id="216" name="Google Shape;216;p26"/>
            <p:cNvSpPr/>
            <p:nvPr/>
          </p:nvSpPr>
          <p:spPr>
            <a:xfrm flipH="1" rot="10800000">
              <a:off x="3445893" y="99618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6"/>
            <p:cNvSpPr/>
            <p:nvPr/>
          </p:nvSpPr>
          <p:spPr>
            <a:xfrm flipH="1" rot="10800000">
              <a:off x="3445893" y="103160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 name="Google Shape;218;p26"/>
          <p:cNvGrpSpPr/>
          <p:nvPr/>
        </p:nvGrpSpPr>
        <p:grpSpPr>
          <a:xfrm>
            <a:off x="6904811" y="1736299"/>
            <a:ext cx="3317106" cy="2634668"/>
            <a:chOff x="3275400" y="1702825"/>
            <a:chExt cx="1966625" cy="1562025"/>
          </a:xfrm>
        </p:grpSpPr>
        <p:sp>
          <p:nvSpPr>
            <p:cNvPr id="219" name="Google Shape;219;p26"/>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6"/>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6"/>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6"/>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6"/>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6"/>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6"/>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6"/>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6"/>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6"/>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6"/>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6"/>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6"/>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6"/>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6"/>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6"/>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6"/>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6"/>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6"/>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6"/>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6"/>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6"/>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6"/>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6"/>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6"/>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6"/>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6"/>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6"/>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6"/>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 name="Google Shape;248;p26"/>
          <p:cNvGrpSpPr/>
          <p:nvPr/>
        </p:nvGrpSpPr>
        <p:grpSpPr>
          <a:xfrm rot="-1985458">
            <a:off x="-512319" y="-1004653"/>
            <a:ext cx="3236603" cy="2992665"/>
            <a:chOff x="2483025" y="1774950"/>
            <a:chExt cx="1815750" cy="1678900"/>
          </a:xfrm>
        </p:grpSpPr>
        <p:sp>
          <p:nvSpPr>
            <p:cNvPr id="249" name="Google Shape;249;p26"/>
            <p:cNvSpPr/>
            <p:nvPr/>
          </p:nvSpPr>
          <p:spPr>
            <a:xfrm>
              <a:off x="2546425" y="1800350"/>
              <a:ext cx="1653525" cy="1653500"/>
            </a:xfrm>
            <a:custGeom>
              <a:rect b="b" l="l" r="r" t="t"/>
              <a:pathLst>
                <a:path extrusionOk="0" h="66140" w="66141">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6"/>
            <p:cNvSpPr/>
            <p:nvPr/>
          </p:nvSpPr>
          <p:spPr>
            <a:xfrm>
              <a:off x="3422725" y="3171350"/>
              <a:ext cx="425675" cy="206900"/>
            </a:xfrm>
            <a:custGeom>
              <a:rect b="b" l="l" r="r" t="t"/>
              <a:pathLst>
                <a:path extrusionOk="0" h="8276" w="17027">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6"/>
            <p:cNvSpPr/>
            <p:nvPr/>
          </p:nvSpPr>
          <p:spPr>
            <a:xfrm>
              <a:off x="3488525" y="3212725"/>
              <a:ext cx="233375" cy="116700"/>
            </a:xfrm>
            <a:custGeom>
              <a:rect b="b" l="l" r="r" t="t"/>
              <a:pathLst>
                <a:path extrusionOk="0" h="4668" w="9335">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6"/>
            <p:cNvSpPr/>
            <p:nvPr/>
          </p:nvSpPr>
          <p:spPr>
            <a:xfrm>
              <a:off x="3550725" y="3216000"/>
              <a:ext cx="75050" cy="50925"/>
            </a:xfrm>
            <a:custGeom>
              <a:rect b="b" l="l" r="r" t="t"/>
              <a:pathLst>
                <a:path extrusionOk="0" h="2037" w="3002">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6"/>
            <p:cNvSpPr/>
            <p:nvPr/>
          </p:nvSpPr>
          <p:spPr>
            <a:xfrm>
              <a:off x="3539125" y="3190600"/>
              <a:ext cx="61925" cy="30250"/>
            </a:xfrm>
            <a:custGeom>
              <a:rect b="b" l="l" r="r" t="t"/>
              <a:pathLst>
                <a:path extrusionOk="0" h="1210" w="2477">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6"/>
            <p:cNvSpPr/>
            <p:nvPr/>
          </p:nvSpPr>
          <p:spPr>
            <a:xfrm>
              <a:off x="2764025" y="1887850"/>
              <a:ext cx="393825" cy="307225"/>
            </a:xfrm>
            <a:custGeom>
              <a:rect b="b" l="l" r="r" t="t"/>
              <a:pathLst>
                <a:path extrusionOk="0" h="12289" w="15753">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6"/>
            <p:cNvSpPr/>
            <p:nvPr/>
          </p:nvSpPr>
          <p:spPr>
            <a:xfrm>
              <a:off x="2832175" y="1989650"/>
              <a:ext cx="202450" cy="180125"/>
            </a:xfrm>
            <a:custGeom>
              <a:rect b="b" l="l" r="r" t="t"/>
              <a:pathLst>
                <a:path extrusionOk="0" h="7205" w="8098">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6"/>
            <p:cNvSpPr/>
            <p:nvPr/>
          </p:nvSpPr>
          <p:spPr>
            <a:xfrm>
              <a:off x="2904825" y="2081625"/>
              <a:ext cx="61325" cy="47950"/>
            </a:xfrm>
            <a:custGeom>
              <a:rect b="b" l="l" r="r" t="t"/>
              <a:pathLst>
                <a:path extrusionOk="0" h="1918" w="2453">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6"/>
            <p:cNvSpPr/>
            <p:nvPr/>
          </p:nvSpPr>
          <p:spPr>
            <a:xfrm>
              <a:off x="4110925" y="2429900"/>
              <a:ext cx="29200" cy="310775"/>
            </a:xfrm>
            <a:custGeom>
              <a:rect b="b" l="l" r="r" t="t"/>
              <a:pathLst>
                <a:path extrusionOk="0" h="12431" w="1168">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6"/>
            <p:cNvSpPr/>
            <p:nvPr/>
          </p:nvSpPr>
          <p:spPr>
            <a:xfrm>
              <a:off x="4076400" y="2491200"/>
              <a:ext cx="20250" cy="146775"/>
            </a:xfrm>
            <a:custGeom>
              <a:rect b="b" l="l" r="r" t="t"/>
              <a:pathLst>
                <a:path extrusionOk="0" h="5871" w="81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6"/>
            <p:cNvSpPr/>
            <p:nvPr/>
          </p:nvSpPr>
          <p:spPr>
            <a:xfrm>
              <a:off x="4038875" y="2531700"/>
              <a:ext cx="19975" cy="78900"/>
            </a:xfrm>
            <a:custGeom>
              <a:rect b="b" l="l" r="r" t="t"/>
              <a:pathLst>
                <a:path extrusionOk="0" h="3156" w="799">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6"/>
            <p:cNvSpPr/>
            <p:nvPr/>
          </p:nvSpPr>
          <p:spPr>
            <a:xfrm>
              <a:off x="2709850" y="2941850"/>
              <a:ext cx="126525" cy="184275"/>
            </a:xfrm>
            <a:custGeom>
              <a:rect b="b" l="l" r="r" t="t"/>
              <a:pathLst>
                <a:path extrusionOk="0" h="7371" w="5061">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6"/>
            <p:cNvSpPr/>
            <p:nvPr/>
          </p:nvSpPr>
          <p:spPr>
            <a:xfrm>
              <a:off x="2758975" y="2976675"/>
              <a:ext cx="50900" cy="73850"/>
            </a:xfrm>
            <a:custGeom>
              <a:rect b="b" l="l" r="r" t="t"/>
              <a:pathLst>
                <a:path extrusionOk="0" h="2954" w="2036">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6"/>
            <p:cNvSpPr/>
            <p:nvPr/>
          </p:nvSpPr>
          <p:spPr>
            <a:xfrm>
              <a:off x="3598350" y="2251900"/>
              <a:ext cx="106000" cy="102425"/>
            </a:xfrm>
            <a:custGeom>
              <a:rect b="b" l="l" r="r" t="t"/>
              <a:pathLst>
                <a:path extrusionOk="0" h="4097" w="424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6"/>
            <p:cNvSpPr/>
            <p:nvPr/>
          </p:nvSpPr>
          <p:spPr>
            <a:xfrm>
              <a:off x="3577525" y="2353400"/>
              <a:ext cx="13125" cy="11025"/>
            </a:xfrm>
            <a:custGeom>
              <a:rect b="b" l="l" r="r" t="t"/>
              <a:pathLst>
                <a:path extrusionOk="0" h="441" w="525">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6"/>
            <p:cNvSpPr/>
            <p:nvPr/>
          </p:nvSpPr>
          <p:spPr>
            <a:xfrm>
              <a:off x="3592700" y="2398650"/>
              <a:ext cx="19375" cy="25900"/>
            </a:xfrm>
            <a:custGeom>
              <a:rect b="b" l="l" r="r" t="t"/>
              <a:pathLst>
                <a:path extrusionOk="0" h="1036" w="775">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6"/>
            <p:cNvSpPr/>
            <p:nvPr/>
          </p:nvSpPr>
          <p:spPr>
            <a:xfrm>
              <a:off x="3617100" y="2548050"/>
              <a:ext cx="181000" cy="62325"/>
            </a:xfrm>
            <a:custGeom>
              <a:rect b="b" l="l" r="r" t="t"/>
              <a:pathLst>
                <a:path extrusionOk="0" h="2493" w="724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6"/>
            <p:cNvSpPr/>
            <p:nvPr/>
          </p:nvSpPr>
          <p:spPr>
            <a:xfrm>
              <a:off x="3842425" y="2585875"/>
              <a:ext cx="60150" cy="15200"/>
            </a:xfrm>
            <a:custGeom>
              <a:rect b="b" l="l" r="r" t="t"/>
              <a:pathLst>
                <a:path extrusionOk="0" h="608" w="2406">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6"/>
            <p:cNvSpPr/>
            <p:nvPr/>
          </p:nvSpPr>
          <p:spPr>
            <a:xfrm>
              <a:off x="3942750" y="2738550"/>
              <a:ext cx="32175" cy="103625"/>
            </a:xfrm>
            <a:custGeom>
              <a:rect b="b" l="l" r="r" t="t"/>
              <a:pathLst>
                <a:path extrusionOk="0" h="4145" w="1287">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6"/>
            <p:cNvSpPr/>
            <p:nvPr/>
          </p:nvSpPr>
          <p:spPr>
            <a:xfrm>
              <a:off x="3953150" y="2856125"/>
              <a:ext cx="24450" cy="94400"/>
            </a:xfrm>
            <a:custGeom>
              <a:rect b="b" l="l" r="r" t="t"/>
              <a:pathLst>
                <a:path extrusionOk="0" h="3776" w="978">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6"/>
            <p:cNvSpPr/>
            <p:nvPr/>
          </p:nvSpPr>
          <p:spPr>
            <a:xfrm>
              <a:off x="3961800" y="2979375"/>
              <a:ext cx="15800" cy="52400"/>
            </a:xfrm>
            <a:custGeom>
              <a:rect b="b" l="l" r="r" t="t"/>
              <a:pathLst>
                <a:path extrusionOk="0" h="2096" w="632">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6"/>
            <p:cNvSpPr/>
            <p:nvPr/>
          </p:nvSpPr>
          <p:spPr>
            <a:xfrm>
              <a:off x="3812375" y="2229200"/>
              <a:ext cx="46750" cy="9325"/>
            </a:xfrm>
            <a:custGeom>
              <a:rect b="b" l="l" r="r" t="t"/>
              <a:pathLst>
                <a:path extrusionOk="0" h="373" w="187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6"/>
            <p:cNvSpPr/>
            <p:nvPr/>
          </p:nvSpPr>
          <p:spPr>
            <a:xfrm>
              <a:off x="3881125" y="2265300"/>
              <a:ext cx="18175" cy="7450"/>
            </a:xfrm>
            <a:custGeom>
              <a:rect b="b" l="l" r="r" t="t"/>
              <a:pathLst>
                <a:path extrusionOk="0" h="298" w="727">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6"/>
            <p:cNvSpPr/>
            <p:nvPr/>
          </p:nvSpPr>
          <p:spPr>
            <a:xfrm>
              <a:off x="2925650" y="2532000"/>
              <a:ext cx="24425" cy="7450"/>
            </a:xfrm>
            <a:custGeom>
              <a:rect b="b" l="l" r="r" t="t"/>
              <a:pathLst>
                <a:path extrusionOk="0" h="298" w="977">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6"/>
            <p:cNvSpPr/>
            <p:nvPr/>
          </p:nvSpPr>
          <p:spPr>
            <a:xfrm>
              <a:off x="2970600" y="2549150"/>
              <a:ext cx="138125" cy="62050"/>
            </a:xfrm>
            <a:custGeom>
              <a:rect b="b" l="l" r="r" t="t"/>
              <a:pathLst>
                <a:path extrusionOk="0" h="2482" w="5525">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6"/>
            <p:cNvSpPr/>
            <p:nvPr/>
          </p:nvSpPr>
          <p:spPr>
            <a:xfrm>
              <a:off x="3293250" y="2759100"/>
              <a:ext cx="10150" cy="50625"/>
            </a:xfrm>
            <a:custGeom>
              <a:rect b="b" l="l" r="r" t="t"/>
              <a:pathLst>
                <a:path extrusionOk="0" h="2025" w="406">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6"/>
            <p:cNvSpPr/>
            <p:nvPr/>
          </p:nvSpPr>
          <p:spPr>
            <a:xfrm>
              <a:off x="3281950" y="2821900"/>
              <a:ext cx="14900" cy="58975"/>
            </a:xfrm>
            <a:custGeom>
              <a:rect b="b" l="l" r="r" t="t"/>
              <a:pathLst>
                <a:path extrusionOk="0" h="2359" w="596">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6"/>
            <p:cNvSpPr/>
            <p:nvPr/>
          </p:nvSpPr>
          <p:spPr>
            <a:xfrm>
              <a:off x="3220925" y="2921025"/>
              <a:ext cx="33950" cy="29500"/>
            </a:xfrm>
            <a:custGeom>
              <a:rect b="b" l="l" r="r" t="t"/>
              <a:pathLst>
                <a:path extrusionOk="0" h="1180" w="1358">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6"/>
            <p:cNvSpPr/>
            <p:nvPr/>
          </p:nvSpPr>
          <p:spPr>
            <a:xfrm>
              <a:off x="3182225" y="2972225"/>
              <a:ext cx="17600" cy="43175"/>
            </a:xfrm>
            <a:custGeom>
              <a:rect b="b" l="l" r="r" t="t"/>
              <a:pathLst>
                <a:path extrusionOk="0" h="1727" w="704">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6"/>
            <p:cNvSpPr/>
            <p:nvPr/>
          </p:nvSpPr>
          <p:spPr>
            <a:xfrm>
              <a:off x="3149500" y="3058250"/>
              <a:ext cx="11925" cy="38725"/>
            </a:xfrm>
            <a:custGeom>
              <a:rect b="b" l="l" r="r" t="t"/>
              <a:pathLst>
                <a:path extrusionOk="0" h="1549" w="477">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6"/>
            <p:cNvSpPr/>
            <p:nvPr/>
          </p:nvSpPr>
          <p:spPr>
            <a:xfrm>
              <a:off x="2819975" y="2257550"/>
              <a:ext cx="77425" cy="50325"/>
            </a:xfrm>
            <a:custGeom>
              <a:rect b="b" l="l" r="r" t="t"/>
              <a:pathLst>
                <a:path extrusionOk="0" h="2013" w="3097">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6"/>
            <p:cNvSpPr/>
            <p:nvPr/>
          </p:nvSpPr>
          <p:spPr>
            <a:xfrm>
              <a:off x="2892025" y="2280175"/>
              <a:ext cx="9850" cy="16100"/>
            </a:xfrm>
            <a:custGeom>
              <a:rect b="b" l="l" r="r" t="t"/>
              <a:pathLst>
                <a:path extrusionOk="0" h="644" w="394">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6"/>
            <p:cNvSpPr/>
            <p:nvPr/>
          </p:nvSpPr>
          <p:spPr>
            <a:xfrm>
              <a:off x="2883675" y="2218850"/>
              <a:ext cx="9250" cy="42900"/>
            </a:xfrm>
            <a:custGeom>
              <a:rect b="b" l="l" r="r" t="t"/>
              <a:pathLst>
                <a:path extrusionOk="0" h="1716" w="37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6"/>
            <p:cNvSpPr/>
            <p:nvPr/>
          </p:nvSpPr>
          <p:spPr>
            <a:xfrm>
              <a:off x="3017025" y="1898575"/>
              <a:ext cx="325075" cy="144975"/>
            </a:xfrm>
            <a:custGeom>
              <a:rect b="b" l="l" r="r" t="t"/>
              <a:pathLst>
                <a:path extrusionOk="0" h="5799" w="13003">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6"/>
            <p:cNvSpPr/>
            <p:nvPr/>
          </p:nvSpPr>
          <p:spPr>
            <a:xfrm>
              <a:off x="3341475" y="1874775"/>
              <a:ext cx="20275" cy="12225"/>
            </a:xfrm>
            <a:custGeom>
              <a:rect b="b" l="l" r="r" t="t"/>
              <a:pathLst>
                <a:path extrusionOk="0" h="489" w="811">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6"/>
            <p:cNvSpPr/>
            <p:nvPr/>
          </p:nvSpPr>
          <p:spPr>
            <a:xfrm>
              <a:off x="3360525" y="1852150"/>
              <a:ext cx="8975" cy="14300"/>
            </a:xfrm>
            <a:custGeom>
              <a:rect b="b" l="l" r="r" t="t"/>
              <a:pathLst>
                <a:path extrusionOk="0" h="572" w="359">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6"/>
            <p:cNvSpPr/>
            <p:nvPr/>
          </p:nvSpPr>
          <p:spPr>
            <a:xfrm>
              <a:off x="3643300" y="1914050"/>
              <a:ext cx="105100" cy="200950"/>
            </a:xfrm>
            <a:custGeom>
              <a:rect b="b" l="l" r="r" t="t"/>
              <a:pathLst>
                <a:path extrusionOk="0" h="8038" w="4204">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6"/>
            <p:cNvSpPr/>
            <p:nvPr/>
          </p:nvSpPr>
          <p:spPr>
            <a:xfrm>
              <a:off x="3786175" y="2089575"/>
              <a:ext cx="178625" cy="76025"/>
            </a:xfrm>
            <a:custGeom>
              <a:rect b="b" l="l" r="r" t="t"/>
              <a:pathLst>
                <a:path extrusionOk="0" h="3041" w="7145">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6"/>
            <p:cNvSpPr/>
            <p:nvPr/>
          </p:nvSpPr>
          <p:spPr>
            <a:xfrm>
              <a:off x="3989475" y="2177475"/>
              <a:ext cx="39200" cy="67600"/>
            </a:xfrm>
            <a:custGeom>
              <a:rect b="b" l="l" r="r" t="t"/>
              <a:pathLst>
                <a:path extrusionOk="0" h="2704" w="1568">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6"/>
            <p:cNvSpPr/>
            <p:nvPr/>
          </p:nvSpPr>
          <p:spPr>
            <a:xfrm>
              <a:off x="3973100" y="2259050"/>
              <a:ext cx="40500" cy="10550"/>
            </a:xfrm>
            <a:custGeom>
              <a:rect b="b" l="l" r="r" t="t"/>
              <a:pathLst>
                <a:path extrusionOk="0" h="422" w="162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6"/>
            <p:cNvSpPr/>
            <p:nvPr/>
          </p:nvSpPr>
          <p:spPr>
            <a:xfrm>
              <a:off x="2862850" y="2550450"/>
              <a:ext cx="45275" cy="6275"/>
            </a:xfrm>
            <a:custGeom>
              <a:rect b="b" l="l" r="r" t="t"/>
              <a:pathLst>
                <a:path extrusionOk="0" h="251" w="1811">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6"/>
            <p:cNvSpPr/>
            <p:nvPr/>
          </p:nvSpPr>
          <p:spPr>
            <a:xfrm>
              <a:off x="2828025" y="2538825"/>
              <a:ext cx="20250" cy="17800"/>
            </a:xfrm>
            <a:custGeom>
              <a:rect b="b" l="l" r="r" t="t"/>
              <a:pathLst>
                <a:path extrusionOk="0" h="712" w="81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6"/>
            <p:cNvSpPr/>
            <p:nvPr/>
          </p:nvSpPr>
          <p:spPr>
            <a:xfrm>
              <a:off x="2681575" y="2253975"/>
              <a:ext cx="80975" cy="205400"/>
            </a:xfrm>
            <a:custGeom>
              <a:rect b="b" l="l" r="r" t="t"/>
              <a:pathLst>
                <a:path extrusionOk="0" h="8216" w="3239">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6"/>
            <p:cNvSpPr/>
            <p:nvPr/>
          </p:nvSpPr>
          <p:spPr>
            <a:xfrm>
              <a:off x="2775025" y="2251850"/>
              <a:ext cx="36350" cy="10200"/>
            </a:xfrm>
            <a:custGeom>
              <a:rect b="b" l="l" r="r" t="t"/>
              <a:pathLst>
                <a:path extrusionOk="0" h="408" w="1454">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6"/>
            <p:cNvSpPr/>
            <p:nvPr/>
          </p:nvSpPr>
          <p:spPr>
            <a:xfrm>
              <a:off x="2835450" y="2655825"/>
              <a:ext cx="167625" cy="327425"/>
            </a:xfrm>
            <a:custGeom>
              <a:rect b="b" l="l" r="r" t="t"/>
              <a:pathLst>
                <a:path extrusionOk="0" h="13097" w="6705">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6"/>
            <p:cNvSpPr/>
            <p:nvPr/>
          </p:nvSpPr>
          <p:spPr>
            <a:xfrm>
              <a:off x="2991725" y="2989475"/>
              <a:ext cx="34850" cy="190525"/>
            </a:xfrm>
            <a:custGeom>
              <a:rect b="b" l="l" r="r" t="t"/>
              <a:pathLst>
                <a:path extrusionOk="0" h="7621" w="1394">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6"/>
            <p:cNvSpPr/>
            <p:nvPr/>
          </p:nvSpPr>
          <p:spPr>
            <a:xfrm>
              <a:off x="3134600" y="2622475"/>
              <a:ext cx="119700" cy="101225"/>
            </a:xfrm>
            <a:custGeom>
              <a:rect b="b" l="l" r="r" t="t"/>
              <a:pathLst>
                <a:path extrusionOk="0" h="4049" w="4788">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6"/>
            <p:cNvSpPr/>
            <p:nvPr/>
          </p:nvSpPr>
          <p:spPr>
            <a:xfrm>
              <a:off x="3231350" y="2851075"/>
              <a:ext cx="103300" cy="133075"/>
            </a:xfrm>
            <a:custGeom>
              <a:rect b="b" l="l" r="r" t="t"/>
              <a:pathLst>
                <a:path extrusionOk="0" h="5323" w="4132">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6"/>
            <p:cNvSpPr/>
            <p:nvPr/>
          </p:nvSpPr>
          <p:spPr>
            <a:xfrm>
              <a:off x="3301900" y="2895725"/>
              <a:ext cx="39600" cy="58650"/>
            </a:xfrm>
            <a:custGeom>
              <a:rect b="b" l="l" r="r" t="t"/>
              <a:pathLst>
                <a:path extrusionOk="0" h="2346" w="1584">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6"/>
            <p:cNvSpPr/>
            <p:nvPr/>
          </p:nvSpPr>
          <p:spPr>
            <a:xfrm>
              <a:off x="3531375" y="2505800"/>
              <a:ext cx="61350" cy="90875"/>
            </a:xfrm>
            <a:custGeom>
              <a:rect b="b" l="l" r="r" t="t"/>
              <a:pathLst>
                <a:path extrusionOk="0" h="3635" w="2454">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6"/>
            <p:cNvSpPr/>
            <p:nvPr/>
          </p:nvSpPr>
          <p:spPr>
            <a:xfrm>
              <a:off x="3501325" y="2521275"/>
              <a:ext cx="39000" cy="64900"/>
            </a:xfrm>
            <a:custGeom>
              <a:rect b="b" l="l" r="r" t="t"/>
              <a:pathLst>
                <a:path extrusionOk="0" h="2596" w="156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6"/>
            <p:cNvSpPr/>
            <p:nvPr/>
          </p:nvSpPr>
          <p:spPr>
            <a:xfrm>
              <a:off x="2866425" y="2238200"/>
              <a:ext cx="101225" cy="116500"/>
            </a:xfrm>
            <a:custGeom>
              <a:rect b="b" l="l" r="r" t="t"/>
              <a:pathLst>
                <a:path extrusionOk="0" h="4660" w="4049">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6"/>
            <p:cNvSpPr/>
            <p:nvPr/>
          </p:nvSpPr>
          <p:spPr>
            <a:xfrm>
              <a:off x="2961975" y="2262900"/>
              <a:ext cx="25325" cy="52850"/>
            </a:xfrm>
            <a:custGeom>
              <a:rect b="b" l="l" r="r" t="t"/>
              <a:pathLst>
                <a:path extrusionOk="0" h="2114" w="1013">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6"/>
            <p:cNvSpPr/>
            <p:nvPr/>
          </p:nvSpPr>
          <p:spPr>
            <a:xfrm>
              <a:off x="3109000" y="1947700"/>
              <a:ext cx="270900" cy="134400"/>
            </a:xfrm>
            <a:custGeom>
              <a:rect b="b" l="l" r="r" t="t"/>
              <a:pathLst>
                <a:path extrusionOk="0" h="5376" w="10836">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6"/>
            <p:cNvSpPr/>
            <p:nvPr/>
          </p:nvSpPr>
          <p:spPr>
            <a:xfrm>
              <a:off x="3293850" y="1989950"/>
              <a:ext cx="95875" cy="39625"/>
            </a:xfrm>
            <a:custGeom>
              <a:rect b="b" l="l" r="r" t="t"/>
              <a:pathLst>
                <a:path extrusionOk="0" h="1585" w="3835">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6"/>
            <p:cNvSpPr/>
            <p:nvPr/>
          </p:nvSpPr>
          <p:spPr>
            <a:xfrm>
              <a:off x="3836475" y="1876850"/>
              <a:ext cx="347400" cy="375075"/>
            </a:xfrm>
            <a:custGeom>
              <a:rect b="b" l="l" r="r" t="t"/>
              <a:pathLst>
                <a:path extrusionOk="0" h="15003" w="13896">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6"/>
            <p:cNvSpPr/>
            <p:nvPr/>
          </p:nvSpPr>
          <p:spPr>
            <a:xfrm>
              <a:off x="4055550" y="1968825"/>
              <a:ext cx="92000" cy="101525"/>
            </a:xfrm>
            <a:custGeom>
              <a:rect b="b" l="l" r="r" t="t"/>
              <a:pathLst>
                <a:path extrusionOk="0" h="4061" w="368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6"/>
            <p:cNvSpPr/>
            <p:nvPr/>
          </p:nvSpPr>
          <p:spPr>
            <a:xfrm>
              <a:off x="4118050" y="1960500"/>
              <a:ext cx="47075" cy="58950"/>
            </a:xfrm>
            <a:custGeom>
              <a:rect b="b" l="l" r="r" t="t"/>
              <a:pathLst>
                <a:path extrusionOk="0" h="2358" w="1883">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6"/>
            <p:cNvSpPr/>
            <p:nvPr/>
          </p:nvSpPr>
          <p:spPr>
            <a:xfrm>
              <a:off x="2483025" y="1774950"/>
              <a:ext cx="1815750" cy="1529175"/>
            </a:xfrm>
            <a:custGeom>
              <a:rect b="b" l="l" r="r" t="t"/>
              <a:pathLst>
                <a:path extrusionOk="0" h="61167" w="7263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5"/>
          <p:cNvSpPr txBox="1"/>
          <p:nvPr>
            <p:ph type="title"/>
          </p:nvPr>
        </p:nvSpPr>
        <p:spPr>
          <a:xfrm>
            <a:off x="713238" y="32095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Select the transition that most accurately reflects the author’s intended meaning. What type of transition is it?</a:t>
            </a:r>
            <a:endParaRPr/>
          </a:p>
        </p:txBody>
      </p:sp>
      <p:pic>
        <p:nvPicPr>
          <p:cNvPr id="409" name="Google Shape;409;p35"/>
          <p:cNvPicPr preferRelativeResize="0"/>
          <p:nvPr/>
        </p:nvPicPr>
        <p:blipFill rotWithShape="1">
          <a:blip r:embed="rId3">
            <a:alphaModFix/>
          </a:blip>
          <a:srcRect b="51202" l="0" r="0" t="0"/>
          <a:stretch/>
        </p:blipFill>
        <p:spPr>
          <a:xfrm>
            <a:off x="1324475" y="1996975"/>
            <a:ext cx="6495024" cy="148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3" name="Shape 413"/>
        <p:cNvGrpSpPr/>
        <p:nvPr/>
      </p:nvGrpSpPr>
      <p:grpSpPr>
        <a:xfrm>
          <a:off x="0" y="0"/>
          <a:ext cx="0" cy="0"/>
          <a:chOff x="0" y="0"/>
          <a:chExt cx="0" cy="0"/>
        </a:xfrm>
      </p:grpSpPr>
      <p:sp>
        <p:nvSpPr>
          <p:cNvPr id="414" name="Google Shape;414;p36"/>
          <p:cNvSpPr txBox="1"/>
          <p:nvPr>
            <p:ph type="title"/>
          </p:nvPr>
        </p:nvSpPr>
        <p:spPr>
          <a:xfrm>
            <a:off x="713250" y="311425"/>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What is the correct answer and why?</a:t>
            </a:r>
            <a:endParaRPr/>
          </a:p>
        </p:txBody>
      </p:sp>
      <p:pic>
        <p:nvPicPr>
          <p:cNvPr id="415" name="Google Shape;415;p36"/>
          <p:cNvPicPr preferRelativeResize="0"/>
          <p:nvPr/>
        </p:nvPicPr>
        <p:blipFill rotWithShape="1">
          <a:blip r:embed="rId3">
            <a:alphaModFix/>
          </a:blip>
          <a:srcRect b="0" l="0" r="0" t="0"/>
          <a:stretch/>
        </p:blipFill>
        <p:spPr>
          <a:xfrm>
            <a:off x="180175" y="1959088"/>
            <a:ext cx="4351851" cy="3022376"/>
          </a:xfrm>
          <a:prstGeom prst="rect">
            <a:avLst/>
          </a:prstGeom>
          <a:noFill/>
          <a:ln>
            <a:noFill/>
          </a:ln>
        </p:spPr>
      </p:pic>
      <p:pic>
        <p:nvPicPr>
          <p:cNvPr id="416" name="Google Shape;416;p36"/>
          <p:cNvPicPr preferRelativeResize="0"/>
          <p:nvPr/>
        </p:nvPicPr>
        <p:blipFill rotWithShape="1">
          <a:blip r:embed="rId4">
            <a:alphaModFix/>
          </a:blip>
          <a:srcRect b="0" l="0" r="0" t="0"/>
          <a:stretch/>
        </p:blipFill>
        <p:spPr>
          <a:xfrm>
            <a:off x="4532025" y="2587388"/>
            <a:ext cx="4428049" cy="1676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0" name="Shape 420"/>
        <p:cNvGrpSpPr/>
        <p:nvPr/>
      </p:nvGrpSpPr>
      <p:grpSpPr>
        <a:xfrm>
          <a:off x="0" y="0"/>
          <a:ext cx="0" cy="0"/>
          <a:chOff x="0" y="0"/>
          <a:chExt cx="0" cy="0"/>
        </a:xfrm>
      </p:grpSpPr>
      <p:sp>
        <p:nvSpPr>
          <p:cNvPr id="421" name="Google Shape;421;p37"/>
          <p:cNvSpPr txBox="1"/>
          <p:nvPr>
            <p:ph type="title"/>
          </p:nvPr>
        </p:nvSpPr>
        <p:spPr>
          <a:xfrm>
            <a:off x="640750" y="101050"/>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What is the correct answer and why?</a:t>
            </a:r>
            <a:endParaRPr/>
          </a:p>
        </p:txBody>
      </p:sp>
      <p:pic>
        <p:nvPicPr>
          <p:cNvPr id="422" name="Google Shape;422;p37"/>
          <p:cNvPicPr preferRelativeResize="0"/>
          <p:nvPr/>
        </p:nvPicPr>
        <p:blipFill rotWithShape="1">
          <a:blip r:embed="rId3">
            <a:alphaModFix/>
          </a:blip>
          <a:srcRect b="36281" l="0" r="0" t="0"/>
          <a:stretch/>
        </p:blipFill>
        <p:spPr>
          <a:xfrm>
            <a:off x="1752600" y="1413650"/>
            <a:ext cx="4831324" cy="453898"/>
          </a:xfrm>
          <a:prstGeom prst="rect">
            <a:avLst/>
          </a:prstGeom>
          <a:noFill/>
          <a:ln>
            <a:noFill/>
          </a:ln>
        </p:spPr>
      </p:pic>
      <p:pic>
        <p:nvPicPr>
          <p:cNvPr id="423" name="Google Shape;423;p37"/>
          <p:cNvPicPr preferRelativeResize="0"/>
          <p:nvPr/>
        </p:nvPicPr>
        <p:blipFill rotWithShape="1">
          <a:blip r:embed="rId4">
            <a:alphaModFix/>
          </a:blip>
          <a:srcRect b="0" l="3605" r="0" t="5222"/>
          <a:stretch/>
        </p:blipFill>
        <p:spPr>
          <a:xfrm>
            <a:off x="1635475" y="1998125"/>
            <a:ext cx="5065585" cy="3000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7" name="Shape 427"/>
        <p:cNvGrpSpPr/>
        <p:nvPr/>
      </p:nvGrpSpPr>
      <p:grpSpPr>
        <a:xfrm>
          <a:off x="0" y="0"/>
          <a:ext cx="0" cy="0"/>
          <a:chOff x="0" y="0"/>
          <a:chExt cx="0" cy="0"/>
        </a:xfrm>
      </p:grpSpPr>
      <p:sp>
        <p:nvSpPr>
          <p:cNvPr id="428" name="Google Shape;428;p38"/>
          <p:cNvSpPr txBox="1"/>
          <p:nvPr>
            <p:ph type="title"/>
          </p:nvPr>
        </p:nvSpPr>
        <p:spPr>
          <a:xfrm>
            <a:off x="713250" y="311425"/>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What is the correct answer and why?</a:t>
            </a:r>
            <a:endParaRPr/>
          </a:p>
        </p:txBody>
      </p:sp>
      <p:pic>
        <p:nvPicPr>
          <p:cNvPr id="429" name="Google Shape;429;p38"/>
          <p:cNvPicPr preferRelativeResize="0"/>
          <p:nvPr/>
        </p:nvPicPr>
        <p:blipFill rotWithShape="1">
          <a:blip r:embed="rId3">
            <a:alphaModFix/>
          </a:blip>
          <a:srcRect b="0" l="0" r="0" t="6445"/>
          <a:stretch/>
        </p:blipFill>
        <p:spPr>
          <a:xfrm>
            <a:off x="966225" y="1729270"/>
            <a:ext cx="7211549" cy="32328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39"/>
          <p:cNvSpPr txBox="1"/>
          <p:nvPr>
            <p:ph type="title"/>
          </p:nvPr>
        </p:nvSpPr>
        <p:spPr>
          <a:xfrm>
            <a:off x="713250" y="311425"/>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the correct answer and why?</a:t>
            </a:r>
            <a:endParaRPr/>
          </a:p>
        </p:txBody>
      </p:sp>
      <p:pic>
        <p:nvPicPr>
          <p:cNvPr id="435" name="Google Shape;435;p39"/>
          <p:cNvPicPr preferRelativeResize="0"/>
          <p:nvPr/>
        </p:nvPicPr>
        <p:blipFill rotWithShape="1">
          <a:blip r:embed="rId3">
            <a:alphaModFix/>
          </a:blip>
          <a:srcRect b="81065" l="5114" r="0" t="0"/>
          <a:stretch/>
        </p:blipFill>
        <p:spPr>
          <a:xfrm>
            <a:off x="1558775" y="1474000"/>
            <a:ext cx="6250199" cy="782639"/>
          </a:xfrm>
          <a:prstGeom prst="rect">
            <a:avLst/>
          </a:prstGeom>
          <a:noFill/>
          <a:ln>
            <a:noFill/>
          </a:ln>
        </p:spPr>
      </p:pic>
      <p:pic>
        <p:nvPicPr>
          <p:cNvPr id="436" name="Google Shape;436;p39"/>
          <p:cNvPicPr preferRelativeResize="0"/>
          <p:nvPr/>
        </p:nvPicPr>
        <p:blipFill rotWithShape="1">
          <a:blip r:embed="rId4">
            <a:alphaModFix/>
          </a:blip>
          <a:srcRect b="0" l="0" r="0" t="7817"/>
          <a:stretch/>
        </p:blipFill>
        <p:spPr>
          <a:xfrm>
            <a:off x="1568050" y="2256650"/>
            <a:ext cx="6250211" cy="2658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0"/>
          <p:cNvSpPr/>
          <p:nvPr/>
        </p:nvSpPr>
        <p:spPr>
          <a:xfrm rot="537707">
            <a:off x="590537" y="1612530"/>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0"/>
          <p:cNvSpPr/>
          <p:nvPr/>
        </p:nvSpPr>
        <p:spPr>
          <a:xfrm rot="1143741">
            <a:off x="3632648" y="455850"/>
            <a:ext cx="2167733" cy="2754518"/>
          </a:xfrm>
          <a:custGeom>
            <a:rect b="b" l="l" r="r" t="t"/>
            <a:pathLst>
              <a:path extrusionOk="0" h="64884" w="51062">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0"/>
          <p:cNvSpPr txBox="1"/>
          <p:nvPr>
            <p:ph type="title"/>
          </p:nvPr>
        </p:nvSpPr>
        <p:spPr>
          <a:xfrm>
            <a:off x="4572000" y="2747858"/>
            <a:ext cx="3792900" cy="625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600"/>
              <a:buNone/>
            </a:pPr>
            <a:r>
              <a:rPr lang="en"/>
              <a:t>Topic Development questions</a:t>
            </a:r>
            <a:endParaRPr/>
          </a:p>
        </p:txBody>
      </p:sp>
      <p:sp>
        <p:nvSpPr>
          <p:cNvPr id="444" name="Google Shape;444;p40"/>
          <p:cNvSpPr txBox="1"/>
          <p:nvPr>
            <p:ph idx="2" type="title"/>
          </p:nvPr>
        </p:nvSpPr>
        <p:spPr>
          <a:xfrm>
            <a:off x="4572000" y="1405938"/>
            <a:ext cx="3792900" cy="1173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0"/>
              <a:buNone/>
            </a:pPr>
            <a:r>
              <a:rPr lang="en"/>
              <a:t>02</a:t>
            </a:r>
            <a:endParaRPr/>
          </a:p>
        </p:txBody>
      </p:sp>
      <p:sp>
        <p:nvSpPr>
          <p:cNvPr id="445" name="Google Shape;445;p40"/>
          <p:cNvSpPr/>
          <p:nvPr/>
        </p:nvSpPr>
        <p:spPr>
          <a:xfrm rot="537707">
            <a:off x="590537" y="1537493"/>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0"/>
          <p:cNvSpPr/>
          <p:nvPr/>
        </p:nvSpPr>
        <p:spPr>
          <a:xfrm rot="1143741">
            <a:off x="3632648" y="380813"/>
            <a:ext cx="2167733" cy="2754518"/>
          </a:xfrm>
          <a:custGeom>
            <a:rect b="b" l="l" r="r" t="t"/>
            <a:pathLst>
              <a:path extrusionOk="0" h="64884" w="51062">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Overview and Approach</a:t>
            </a:r>
            <a:endParaRPr/>
          </a:p>
        </p:txBody>
      </p:sp>
      <p:sp>
        <p:nvSpPr>
          <p:cNvPr id="452" name="Google Shape;452;p4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500">
                <a:solidFill>
                  <a:schemeClr val="dk1"/>
                </a:solidFill>
              </a:rPr>
              <a:t>These questions test your ability to determine why a passage is written and whether particular information helps accomplish that purpose. Some task you with adding or replacing sentences to better support the information in the passage, while others ask you to delete information that is not relevant to the passage.</a:t>
            </a:r>
            <a:endParaRPr sz="1500">
              <a:solidFill>
                <a:schemeClr val="dk1"/>
              </a:solidFill>
            </a:endParaRPr>
          </a:p>
          <a:p>
            <a:pPr indent="0" lvl="0" marL="0" rtl="0" algn="l">
              <a:lnSpc>
                <a:spcPct val="100000"/>
              </a:lnSpc>
              <a:spcBef>
                <a:spcPts val="1000"/>
              </a:spcBef>
              <a:spcAft>
                <a:spcPts val="0"/>
              </a:spcAft>
              <a:buSzPts val="1000"/>
              <a:buNone/>
            </a:pPr>
            <a:r>
              <a:rPr b="1" lang="en" sz="1500">
                <a:solidFill>
                  <a:schemeClr val="dk1"/>
                </a:solidFill>
              </a:rPr>
              <a:t>How to answer Topic Development questions:</a:t>
            </a:r>
            <a:endParaRPr b="1" sz="1500">
              <a:solidFill>
                <a:schemeClr val="dk1"/>
              </a:solidFill>
            </a:endParaRPr>
          </a:p>
          <a:p>
            <a:pPr indent="0" lvl="0" marL="0" rtl="0" algn="l">
              <a:lnSpc>
                <a:spcPct val="100000"/>
              </a:lnSpc>
              <a:spcBef>
                <a:spcPts val="0"/>
              </a:spcBef>
              <a:spcAft>
                <a:spcPts val="0"/>
              </a:spcAft>
              <a:buSzPts val="1000"/>
              <a:buNone/>
            </a:pPr>
            <a:r>
              <a:rPr lang="en" sz="1500">
                <a:solidFill>
                  <a:schemeClr val="dk1"/>
                </a:solidFill>
              </a:rPr>
              <a:t>Take the time to determine the writer’s intended purpose before selecting an answer (think about the main claim of the passage!). Correct answers will include information that the writer would agree is relevant and fits well within the context of the passage.</a:t>
            </a:r>
            <a:endParaRPr sz="1500">
              <a:solidFill>
                <a:schemeClr val="dk1"/>
              </a:solidFill>
            </a:endParaRPr>
          </a:p>
          <a:p>
            <a:pPr indent="0" lvl="0" marL="0" rtl="0" algn="l">
              <a:lnSpc>
                <a:spcPct val="100000"/>
              </a:lnSpc>
              <a:spcBef>
                <a:spcPts val="0"/>
              </a:spcBef>
              <a:spcAft>
                <a:spcPts val="0"/>
              </a:spcAft>
              <a:buSzPts val="1000"/>
              <a:buNone/>
            </a:pPr>
            <a:r>
              <a:rPr lang="en" sz="1500">
                <a:solidFill>
                  <a:schemeClr val="dk1"/>
                </a:solidFill>
              </a:rPr>
              <a:t>To answer questions about adding or replacing sentences, first eliminate answer choices that do not reflect the writer’s purpose. Then, choose the most correct and relevant option.</a:t>
            </a:r>
            <a:endParaRPr sz="1500">
              <a:solidFill>
                <a:schemeClr val="dk1"/>
              </a:solidFill>
            </a:endParaRPr>
          </a:p>
          <a:p>
            <a:pPr indent="0" lvl="0" marL="0" rtl="0" algn="l">
              <a:lnSpc>
                <a:spcPct val="100000"/>
              </a:lnSpc>
              <a:spcBef>
                <a:spcPts val="0"/>
              </a:spcBef>
              <a:spcAft>
                <a:spcPts val="0"/>
              </a:spcAft>
              <a:buSzPts val="1000"/>
              <a:buNone/>
            </a:pPr>
            <a:r>
              <a:rPr lang="en" sz="1500">
                <a:solidFill>
                  <a:schemeClr val="dk1"/>
                </a:solidFill>
              </a:rPr>
              <a:t>To answer questions that require deleting information, determine which sentence does not specifically relate to the development of the passage.</a:t>
            </a:r>
            <a:endParaRPr sz="1500">
              <a:solidFill>
                <a:schemeClr val="dk1"/>
              </a:solidFill>
            </a:endParaRPr>
          </a:p>
          <a:p>
            <a:pPr indent="0" lvl="0" marL="0" rtl="0" algn="l">
              <a:lnSpc>
                <a:spcPct val="100000"/>
              </a:lnSpc>
              <a:spcBef>
                <a:spcPts val="0"/>
              </a:spcBef>
              <a:spcAft>
                <a:spcPts val="0"/>
              </a:spcAft>
              <a:buSzPts val="1000"/>
              <a:buNone/>
            </a:pPr>
            <a:r>
              <a:rPr lang="en" sz="1500">
                <a:solidFill>
                  <a:schemeClr val="dk1"/>
                </a:solidFill>
              </a:rPr>
              <a:t>The passage should flow smoothly and logically once the irrelevant sentence is removed.</a:t>
            </a:r>
            <a:endParaRPr sz="1500">
              <a:solidFill>
                <a:schemeClr val="dk1"/>
              </a:solidFill>
            </a:endParaRPr>
          </a:p>
          <a:p>
            <a:pPr indent="0" lvl="0" marL="0" rtl="0" algn="l">
              <a:lnSpc>
                <a:spcPct val="100000"/>
              </a:lnSpc>
              <a:spcBef>
                <a:spcPts val="0"/>
              </a:spcBef>
              <a:spcAft>
                <a:spcPts val="0"/>
              </a:spcAft>
              <a:buSzPts val="1000"/>
              <a:buNone/>
            </a:pPr>
            <a:r>
              <a:t/>
            </a:r>
            <a:endParaRPr sz="1500">
              <a:solidFill>
                <a:schemeClr val="dk1"/>
              </a:solidFill>
            </a:endParaRPr>
          </a:p>
          <a:p>
            <a:pPr indent="0" lvl="0" marL="0" rtl="0" algn="l">
              <a:lnSpc>
                <a:spcPct val="100000"/>
              </a:lnSpc>
              <a:spcBef>
                <a:spcPts val="0"/>
              </a:spcBef>
              <a:spcAft>
                <a:spcPts val="0"/>
              </a:spcAft>
              <a:buSzPts val="1000"/>
              <a:buNone/>
            </a:pPr>
            <a:r>
              <a:t/>
            </a:r>
            <a:endParaRPr sz="15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713225" y="426150"/>
            <a:ext cx="60189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Topic Development Practice</a:t>
            </a:r>
            <a:endParaRPr/>
          </a:p>
        </p:txBody>
      </p:sp>
      <p:grpSp>
        <p:nvGrpSpPr>
          <p:cNvPr id="458" name="Google Shape;458;p42"/>
          <p:cNvGrpSpPr/>
          <p:nvPr/>
        </p:nvGrpSpPr>
        <p:grpSpPr>
          <a:xfrm>
            <a:off x="6011211" y="989388"/>
            <a:ext cx="2319576" cy="2514864"/>
            <a:chOff x="3779925" y="1751900"/>
            <a:chExt cx="1395150" cy="1512700"/>
          </a:xfrm>
        </p:grpSpPr>
        <p:sp>
          <p:nvSpPr>
            <p:cNvPr id="459" name="Google Shape;459;p42"/>
            <p:cNvSpPr/>
            <p:nvPr/>
          </p:nvSpPr>
          <p:spPr>
            <a:xfrm>
              <a:off x="3779925" y="1751900"/>
              <a:ext cx="1395150" cy="1512700"/>
            </a:xfrm>
            <a:custGeom>
              <a:rect b="b" l="l" r="r" t="t"/>
              <a:pathLst>
                <a:path extrusionOk="0" h="60508" w="55806">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2"/>
            <p:cNvSpPr/>
            <p:nvPr/>
          </p:nvSpPr>
          <p:spPr>
            <a:xfrm>
              <a:off x="4222500" y="3002200"/>
              <a:ext cx="7125" cy="10750"/>
            </a:xfrm>
            <a:custGeom>
              <a:rect b="b" l="l" r="r" t="t"/>
              <a:pathLst>
                <a:path extrusionOk="0" h="430" w="285">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42"/>
            <p:cNvSpPr/>
            <p:nvPr/>
          </p:nvSpPr>
          <p:spPr>
            <a:xfrm>
              <a:off x="4302325" y="2713800"/>
              <a:ext cx="6250" cy="4850"/>
            </a:xfrm>
            <a:custGeom>
              <a:rect b="b" l="l" r="r" t="t"/>
              <a:pathLst>
                <a:path extrusionOk="0" h="194" w="25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2"/>
            <p:cNvSpPr/>
            <p:nvPr/>
          </p:nvSpPr>
          <p:spPr>
            <a:xfrm>
              <a:off x="4598550" y="1967900"/>
              <a:ext cx="18400" cy="42450"/>
            </a:xfrm>
            <a:custGeom>
              <a:rect b="b" l="l" r="r" t="t"/>
              <a:pathLst>
                <a:path extrusionOk="0" h="1698" w="736">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2"/>
            <p:cNvSpPr/>
            <p:nvPr/>
          </p:nvSpPr>
          <p:spPr>
            <a:xfrm>
              <a:off x="4597425" y="1994075"/>
              <a:ext cx="18575" cy="50350"/>
            </a:xfrm>
            <a:custGeom>
              <a:rect b="b" l="l" r="r" t="t"/>
              <a:pathLst>
                <a:path extrusionOk="0" h="2014" w="743">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2"/>
            <p:cNvSpPr/>
            <p:nvPr/>
          </p:nvSpPr>
          <p:spPr>
            <a:xfrm>
              <a:off x="4512750" y="2126175"/>
              <a:ext cx="57525" cy="6900"/>
            </a:xfrm>
            <a:custGeom>
              <a:rect b="b" l="l" r="r" t="t"/>
              <a:pathLst>
                <a:path extrusionOk="0" h="276" w="2301">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2"/>
            <p:cNvSpPr/>
            <p:nvPr/>
          </p:nvSpPr>
          <p:spPr>
            <a:xfrm>
              <a:off x="4573775" y="2126575"/>
              <a:ext cx="3600" cy="2700"/>
            </a:xfrm>
            <a:custGeom>
              <a:rect b="b" l="l" r="r" t="t"/>
              <a:pathLst>
                <a:path extrusionOk="0" h="108" w="144">
                  <a:moveTo>
                    <a:pt x="60" y="1"/>
                  </a:moveTo>
                  <a:cubicBezTo>
                    <a:pt x="0" y="1"/>
                    <a:pt x="0" y="108"/>
                    <a:pt x="60" y="108"/>
                  </a:cubicBezTo>
                  <a:cubicBezTo>
                    <a:pt x="143" y="108"/>
                    <a:pt x="143" y="1"/>
                    <a:pt x="6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2"/>
            <p:cNvSpPr/>
            <p:nvPr/>
          </p:nvSpPr>
          <p:spPr>
            <a:xfrm>
              <a:off x="4540725" y="2142200"/>
              <a:ext cx="38425" cy="6000"/>
            </a:xfrm>
            <a:custGeom>
              <a:rect b="b" l="l" r="r" t="t"/>
              <a:pathLst>
                <a:path extrusionOk="0" h="240" w="1537">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2"/>
            <p:cNvSpPr/>
            <p:nvPr/>
          </p:nvSpPr>
          <p:spPr>
            <a:xfrm>
              <a:off x="4548875" y="2156325"/>
              <a:ext cx="30575" cy="9325"/>
            </a:xfrm>
            <a:custGeom>
              <a:rect b="b" l="l" r="r" t="t"/>
              <a:pathLst>
                <a:path extrusionOk="0" h="373" w="1223">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2"/>
            <p:cNvSpPr/>
            <p:nvPr/>
          </p:nvSpPr>
          <p:spPr>
            <a:xfrm>
              <a:off x="4554500" y="2177475"/>
              <a:ext cx="22275" cy="8700"/>
            </a:xfrm>
            <a:custGeom>
              <a:rect b="b" l="l" r="r" t="t"/>
              <a:pathLst>
                <a:path extrusionOk="0" h="348" w="891">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2"/>
            <p:cNvSpPr/>
            <p:nvPr/>
          </p:nvSpPr>
          <p:spPr>
            <a:xfrm>
              <a:off x="4569000" y="2189375"/>
              <a:ext cx="7175" cy="5700"/>
            </a:xfrm>
            <a:custGeom>
              <a:rect b="b" l="l" r="r" t="t"/>
              <a:pathLst>
                <a:path extrusionOk="0" h="228" w="287">
                  <a:moveTo>
                    <a:pt x="156" y="1"/>
                  </a:moveTo>
                  <a:cubicBezTo>
                    <a:pt x="1" y="1"/>
                    <a:pt x="1" y="227"/>
                    <a:pt x="156" y="227"/>
                  </a:cubicBezTo>
                  <a:cubicBezTo>
                    <a:pt x="287" y="227"/>
                    <a:pt x="287" y="1"/>
                    <a:pt x="15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2"/>
            <p:cNvSpPr/>
            <p:nvPr/>
          </p:nvSpPr>
          <p:spPr>
            <a:xfrm>
              <a:off x="4572875" y="2205175"/>
              <a:ext cx="5100" cy="3575"/>
            </a:xfrm>
            <a:custGeom>
              <a:rect b="b" l="l" r="r" t="t"/>
              <a:pathLst>
                <a:path extrusionOk="0" h="143" w="204">
                  <a:moveTo>
                    <a:pt x="96" y="0"/>
                  </a:moveTo>
                  <a:cubicBezTo>
                    <a:pt x="1" y="0"/>
                    <a:pt x="1" y="143"/>
                    <a:pt x="96" y="143"/>
                  </a:cubicBezTo>
                  <a:cubicBezTo>
                    <a:pt x="203" y="143"/>
                    <a:pt x="203" y="0"/>
                    <a:pt x="9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2"/>
            <p:cNvSpPr/>
            <p:nvPr/>
          </p:nvSpPr>
          <p:spPr>
            <a:xfrm>
              <a:off x="4348450" y="2585875"/>
              <a:ext cx="50600" cy="36200"/>
            </a:xfrm>
            <a:custGeom>
              <a:rect b="b" l="l" r="r" t="t"/>
              <a:pathLst>
                <a:path extrusionOk="0" h="1448" w="2024">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2"/>
            <p:cNvSpPr/>
            <p:nvPr/>
          </p:nvSpPr>
          <p:spPr>
            <a:xfrm>
              <a:off x="4381975" y="2594075"/>
              <a:ext cx="41075" cy="28750"/>
            </a:xfrm>
            <a:custGeom>
              <a:rect b="b" l="l" r="r" t="t"/>
              <a:pathLst>
                <a:path extrusionOk="0" h="1150" w="1643">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2"/>
            <p:cNvSpPr/>
            <p:nvPr/>
          </p:nvSpPr>
          <p:spPr>
            <a:xfrm>
              <a:off x="4595800" y="2043650"/>
              <a:ext cx="32100" cy="91350"/>
            </a:xfrm>
            <a:custGeom>
              <a:rect b="b" l="l" r="r" t="t"/>
              <a:pathLst>
                <a:path extrusionOk="0" h="3654" w="1284">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2"/>
            <p:cNvSpPr/>
            <p:nvPr/>
          </p:nvSpPr>
          <p:spPr>
            <a:xfrm>
              <a:off x="4610800" y="2055000"/>
              <a:ext cx="26475" cy="68650"/>
            </a:xfrm>
            <a:custGeom>
              <a:rect b="b" l="l" r="r" t="t"/>
              <a:pathLst>
                <a:path extrusionOk="0" h="2746" w="1059">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2"/>
            <p:cNvSpPr/>
            <p:nvPr/>
          </p:nvSpPr>
          <p:spPr>
            <a:xfrm>
              <a:off x="4003350" y="3190950"/>
              <a:ext cx="63825" cy="13425"/>
            </a:xfrm>
            <a:custGeom>
              <a:rect b="b" l="l" r="r" t="t"/>
              <a:pathLst>
                <a:path extrusionOk="0" h="537" w="2553">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2"/>
            <p:cNvSpPr/>
            <p:nvPr/>
          </p:nvSpPr>
          <p:spPr>
            <a:xfrm>
              <a:off x="4021800" y="3173675"/>
              <a:ext cx="52825" cy="14100"/>
            </a:xfrm>
            <a:custGeom>
              <a:rect b="b" l="l" r="r" t="t"/>
              <a:pathLst>
                <a:path extrusionOk="0" h="564" w="2113">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42"/>
            <p:cNvSpPr/>
            <p:nvPr/>
          </p:nvSpPr>
          <p:spPr>
            <a:xfrm>
              <a:off x="4043850" y="3161775"/>
              <a:ext cx="39125" cy="12225"/>
            </a:xfrm>
            <a:custGeom>
              <a:rect b="b" l="l" r="r" t="t"/>
              <a:pathLst>
                <a:path extrusionOk="0" h="489" w="1565">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2"/>
            <p:cNvSpPr/>
            <p:nvPr/>
          </p:nvSpPr>
          <p:spPr>
            <a:xfrm>
              <a:off x="4062500" y="3141275"/>
              <a:ext cx="18425" cy="7875"/>
            </a:xfrm>
            <a:custGeom>
              <a:rect b="b" l="l" r="r" t="t"/>
              <a:pathLst>
                <a:path extrusionOk="0" h="315" w="737">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2"/>
            <p:cNvSpPr/>
            <p:nvPr/>
          </p:nvSpPr>
          <p:spPr>
            <a:xfrm>
              <a:off x="4076400" y="3131175"/>
              <a:ext cx="2700" cy="2400"/>
            </a:xfrm>
            <a:custGeom>
              <a:rect b="b" l="l" r="r" t="t"/>
              <a:pathLst>
                <a:path extrusionOk="0" h="96" w="108">
                  <a:moveTo>
                    <a:pt x="48" y="0"/>
                  </a:moveTo>
                  <a:cubicBezTo>
                    <a:pt x="0" y="0"/>
                    <a:pt x="0" y="96"/>
                    <a:pt x="48" y="96"/>
                  </a:cubicBezTo>
                  <a:cubicBezTo>
                    <a:pt x="107" y="96"/>
                    <a:pt x="107" y="0"/>
                    <a:pt x="48"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2"/>
            <p:cNvSpPr/>
            <p:nvPr/>
          </p:nvSpPr>
          <p:spPr>
            <a:xfrm>
              <a:off x="4077275" y="3126100"/>
              <a:ext cx="625" cy="625"/>
            </a:xfrm>
            <a:custGeom>
              <a:rect b="b" l="l" r="r" t="t"/>
              <a:pathLst>
                <a:path extrusionOk="0" h="25" w="25">
                  <a:moveTo>
                    <a:pt x="13" y="1"/>
                  </a:moveTo>
                  <a:cubicBezTo>
                    <a:pt x="1" y="1"/>
                    <a:pt x="1" y="25"/>
                    <a:pt x="13" y="25"/>
                  </a:cubicBezTo>
                  <a:cubicBezTo>
                    <a:pt x="25" y="25"/>
                    <a:pt x="25" y="1"/>
                    <a:pt x="1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2"/>
            <p:cNvSpPr/>
            <p:nvPr/>
          </p:nvSpPr>
          <p:spPr>
            <a:xfrm>
              <a:off x="4309750" y="2626950"/>
              <a:ext cx="4500" cy="3575"/>
            </a:xfrm>
            <a:custGeom>
              <a:rect b="b" l="l" r="r" t="t"/>
              <a:pathLst>
                <a:path extrusionOk="0" h="143" w="180">
                  <a:moveTo>
                    <a:pt x="84" y="0"/>
                  </a:moveTo>
                  <a:cubicBezTo>
                    <a:pt x="1" y="0"/>
                    <a:pt x="1" y="143"/>
                    <a:pt x="84" y="143"/>
                  </a:cubicBezTo>
                  <a:cubicBezTo>
                    <a:pt x="179" y="143"/>
                    <a:pt x="179" y="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2"/>
            <p:cNvSpPr/>
            <p:nvPr/>
          </p:nvSpPr>
          <p:spPr>
            <a:xfrm>
              <a:off x="4093325" y="2379900"/>
              <a:ext cx="147700" cy="48350"/>
            </a:xfrm>
            <a:custGeom>
              <a:rect b="b" l="l" r="r" t="t"/>
              <a:pathLst>
                <a:path extrusionOk="0" h="1934" w="5908">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42"/>
            <p:cNvSpPr/>
            <p:nvPr/>
          </p:nvSpPr>
          <p:spPr>
            <a:xfrm>
              <a:off x="4150575" y="2380275"/>
              <a:ext cx="90725" cy="30950"/>
            </a:xfrm>
            <a:custGeom>
              <a:rect b="b" l="l" r="r" t="t"/>
              <a:pathLst>
                <a:path extrusionOk="0" h="1238" w="3629">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42"/>
            <p:cNvSpPr/>
            <p:nvPr/>
          </p:nvSpPr>
          <p:spPr>
            <a:xfrm>
              <a:off x="4171325" y="2364800"/>
              <a:ext cx="67025" cy="23750"/>
            </a:xfrm>
            <a:custGeom>
              <a:rect b="b" l="l" r="r" t="t"/>
              <a:pathLst>
                <a:path extrusionOk="0" h="950" w="2681">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2"/>
            <p:cNvSpPr/>
            <p:nvPr/>
          </p:nvSpPr>
          <p:spPr>
            <a:xfrm>
              <a:off x="4193850" y="2359000"/>
              <a:ext cx="44775" cy="12025"/>
            </a:xfrm>
            <a:custGeom>
              <a:rect b="b" l="l" r="r" t="t"/>
              <a:pathLst>
                <a:path extrusionOk="0" h="481" w="1791">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2"/>
            <p:cNvSpPr/>
            <p:nvPr/>
          </p:nvSpPr>
          <p:spPr>
            <a:xfrm>
              <a:off x="4205050" y="2341925"/>
              <a:ext cx="31550" cy="11300"/>
            </a:xfrm>
            <a:custGeom>
              <a:rect b="b" l="l" r="r" t="t"/>
              <a:pathLst>
                <a:path extrusionOk="0" h="452" w="1262">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2"/>
            <p:cNvSpPr/>
            <p:nvPr/>
          </p:nvSpPr>
          <p:spPr>
            <a:xfrm>
              <a:off x="4226100" y="2321250"/>
              <a:ext cx="7475" cy="5975"/>
            </a:xfrm>
            <a:custGeom>
              <a:rect b="b" l="l" r="r" t="t"/>
              <a:pathLst>
                <a:path extrusionOk="0" h="239" w="299">
                  <a:moveTo>
                    <a:pt x="144" y="0"/>
                  </a:moveTo>
                  <a:cubicBezTo>
                    <a:pt x="1" y="0"/>
                    <a:pt x="1" y="239"/>
                    <a:pt x="144" y="239"/>
                  </a:cubicBezTo>
                  <a:cubicBezTo>
                    <a:pt x="299" y="239"/>
                    <a:pt x="299" y="0"/>
                    <a:pt x="1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2"/>
            <p:cNvSpPr/>
            <p:nvPr/>
          </p:nvSpPr>
          <p:spPr>
            <a:xfrm>
              <a:off x="4794325" y="3185650"/>
              <a:ext cx="51825" cy="8550"/>
            </a:xfrm>
            <a:custGeom>
              <a:rect b="b" l="l" r="r" t="t"/>
              <a:pathLst>
                <a:path extrusionOk="0" h="342" w="2073">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2"/>
            <p:cNvSpPr/>
            <p:nvPr/>
          </p:nvSpPr>
          <p:spPr>
            <a:xfrm>
              <a:off x="4815475" y="3159150"/>
              <a:ext cx="27400" cy="5675"/>
            </a:xfrm>
            <a:custGeom>
              <a:rect b="b" l="l" r="r" t="t"/>
              <a:pathLst>
                <a:path extrusionOk="0" h="227" w="1096">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2"/>
            <p:cNvSpPr/>
            <p:nvPr/>
          </p:nvSpPr>
          <p:spPr>
            <a:xfrm>
              <a:off x="4832450" y="3141875"/>
              <a:ext cx="15775" cy="10750"/>
            </a:xfrm>
            <a:custGeom>
              <a:rect b="b" l="l" r="r" t="t"/>
              <a:pathLst>
                <a:path extrusionOk="0" h="430" w="631">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2"/>
            <p:cNvSpPr/>
            <p:nvPr/>
          </p:nvSpPr>
          <p:spPr>
            <a:xfrm>
              <a:off x="4797025" y="2262875"/>
              <a:ext cx="42875" cy="8975"/>
            </a:xfrm>
            <a:custGeom>
              <a:rect b="b" l="l" r="r" t="t"/>
              <a:pathLst>
                <a:path extrusionOk="0" h="359" w="1715">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2"/>
            <p:cNvSpPr/>
            <p:nvPr/>
          </p:nvSpPr>
          <p:spPr>
            <a:xfrm>
              <a:off x="4814575" y="2250075"/>
              <a:ext cx="31575" cy="7250"/>
            </a:xfrm>
            <a:custGeom>
              <a:rect b="b" l="l" r="r" t="t"/>
              <a:pathLst>
                <a:path extrusionOk="0" h="290" w="1263">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2"/>
            <p:cNvSpPr/>
            <p:nvPr/>
          </p:nvSpPr>
          <p:spPr>
            <a:xfrm>
              <a:off x="4826575" y="2238850"/>
              <a:ext cx="15825" cy="7775"/>
            </a:xfrm>
            <a:custGeom>
              <a:rect b="b" l="l" r="r" t="t"/>
              <a:pathLst>
                <a:path extrusionOk="0" h="311" w="633">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2"/>
            <p:cNvSpPr/>
            <p:nvPr/>
          </p:nvSpPr>
          <p:spPr>
            <a:xfrm>
              <a:off x="4841075" y="2229875"/>
              <a:ext cx="7750" cy="6275"/>
            </a:xfrm>
            <a:custGeom>
              <a:rect b="b" l="l" r="r" t="t"/>
              <a:pathLst>
                <a:path extrusionOk="0" h="251" w="310">
                  <a:moveTo>
                    <a:pt x="167" y="0"/>
                  </a:moveTo>
                  <a:cubicBezTo>
                    <a:pt x="0" y="24"/>
                    <a:pt x="0" y="250"/>
                    <a:pt x="167" y="250"/>
                  </a:cubicBezTo>
                  <a:cubicBezTo>
                    <a:pt x="310" y="250"/>
                    <a:pt x="310" y="0"/>
                    <a:pt x="167"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2"/>
            <p:cNvSpPr/>
            <p:nvPr/>
          </p:nvSpPr>
          <p:spPr>
            <a:xfrm>
              <a:off x="4920950" y="2150925"/>
              <a:ext cx="170925" cy="119875"/>
            </a:xfrm>
            <a:custGeom>
              <a:rect b="b" l="l" r="r" t="t"/>
              <a:pathLst>
                <a:path extrusionOk="0" h="4795" w="6837">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2"/>
            <p:cNvSpPr/>
            <p:nvPr/>
          </p:nvSpPr>
          <p:spPr>
            <a:xfrm>
              <a:off x="4920250" y="2271975"/>
              <a:ext cx="16100" cy="116800"/>
            </a:xfrm>
            <a:custGeom>
              <a:rect b="b" l="l" r="r" t="t"/>
              <a:pathLst>
                <a:path extrusionOk="0" h="4672" w="644">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2"/>
            <p:cNvSpPr/>
            <p:nvPr/>
          </p:nvSpPr>
          <p:spPr>
            <a:xfrm>
              <a:off x="4959025" y="2152475"/>
              <a:ext cx="153525" cy="233500"/>
            </a:xfrm>
            <a:custGeom>
              <a:rect b="b" l="l" r="r" t="t"/>
              <a:pathLst>
                <a:path extrusionOk="0" h="9340" w="6141">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8" name="Google Shape;498;p42"/>
          <p:cNvSpPr/>
          <p:nvPr/>
        </p:nvSpPr>
        <p:spPr>
          <a:xfrm>
            <a:off x="713233" y="4130599"/>
            <a:ext cx="7717533" cy="32550"/>
          </a:xfrm>
          <a:custGeom>
            <a:rect b="b" l="l" r="r" t="t"/>
            <a:pathLst>
              <a:path extrusionOk="0" h="379" w="57726">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2" name="Shape 502"/>
        <p:cNvGrpSpPr/>
        <p:nvPr/>
      </p:nvGrpSpPr>
      <p:grpSpPr>
        <a:xfrm>
          <a:off x="0" y="0"/>
          <a:ext cx="0" cy="0"/>
          <a:chOff x="0" y="0"/>
          <a:chExt cx="0" cy="0"/>
        </a:xfrm>
      </p:grpSpPr>
      <p:sp>
        <p:nvSpPr>
          <p:cNvPr id="503" name="Google Shape;503;p4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the correct answer and why?</a:t>
            </a:r>
            <a:endParaRPr/>
          </a:p>
        </p:txBody>
      </p:sp>
      <p:pic>
        <p:nvPicPr>
          <p:cNvPr id="504" name="Google Shape;504;p43"/>
          <p:cNvPicPr preferRelativeResize="0"/>
          <p:nvPr/>
        </p:nvPicPr>
        <p:blipFill rotWithShape="1">
          <a:blip r:embed="rId3">
            <a:alphaModFix/>
          </a:blip>
          <a:srcRect b="0" l="0" r="0" t="2723"/>
          <a:stretch/>
        </p:blipFill>
        <p:spPr>
          <a:xfrm>
            <a:off x="1719088" y="1017725"/>
            <a:ext cx="5705769" cy="3973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8" name="Shape 508"/>
        <p:cNvGrpSpPr/>
        <p:nvPr/>
      </p:nvGrpSpPr>
      <p:grpSpPr>
        <a:xfrm>
          <a:off x="0" y="0"/>
          <a:ext cx="0" cy="0"/>
          <a:chOff x="0" y="0"/>
          <a:chExt cx="0" cy="0"/>
        </a:xfrm>
      </p:grpSpPr>
      <p:sp>
        <p:nvSpPr>
          <p:cNvPr id="509" name="Google Shape;509;p4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the correct answer and why?</a:t>
            </a:r>
            <a:endParaRPr/>
          </a:p>
        </p:txBody>
      </p:sp>
      <p:pic>
        <p:nvPicPr>
          <p:cNvPr id="510" name="Google Shape;510;p44"/>
          <p:cNvPicPr preferRelativeResize="0"/>
          <p:nvPr/>
        </p:nvPicPr>
        <p:blipFill rotWithShape="1">
          <a:blip r:embed="rId3">
            <a:alphaModFix/>
          </a:blip>
          <a:srcRect b="0" l="0" r="0" t="0"/>
          <a:stretch/>
        </p:blipFill>
        <p:spPr>
          <a:xfrm>
            <a:off x="1103475" y="1141100"/>
            <a:ext cx="6937046"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7"/>
          <p:cNvSpPr txBox="1"/>
          <p:nvPr>
            <p:ph type="ctrTitle"/>
          </p:nvPr>
        </p:nvSpPr>
        <p:spPr>
          <a:xfrm>
            <a:off x="332550" y="315300"/>
            <a:ext cx="8135400" cy="212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500">
                <a:solidFill>
                  <a:schemeClr val="dk2"/>
                </a:solidFill>
                <a:latin typeface="Livvic"/>
                <a:ea typeface="Livvic"/>
                <a:cs typeface="Livvic"/>
                <a:sym typeface="Livvic"/>
              </a:rPr>
              <a:t>Aim:</a:t>
            </a:r>
            <a:r>
              <a:rPr lang="en" sz="3500">
                <a:latin typeface="Livvic"/>
                <a:ea typeface="Livvic"/>
                <a:cs typeface="Livvic"/>
                <a:sym typeface="Livvic"/>
              </a:rPr>
              <a:t> Understand how to approach Organization questions on the SHSAT</a:t>
            </a:r>
            <a:endParaRPr sz="3500">
              <a:latin typeface="Livvic"/>
              <a:ea typeface="Livvic"/>
              <a:cs typeface="Livvic"/>
              <a:sym typeface="Livvic"/>
            </a:endParaRPr>
          </a:p>
        </p:txBody>
      </p:sp>
      <p:sp>
        <p:nvSpPr>
          <p:cNvPr id="313" name="Google Shape;313;p27"/>
          <p:cNvSpPr txBox="1"/>
          <p:nvPr>
            <p:ph type="ctrTitle"/>
          </p:nvPr>
        </p:nvSpPr>
        <p:spPr>
          <a:xfrm>
            <a:off x="332550" y="2681775"/>
            <a:ext cx="8135400" cy="212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000">
                <a:solidFill>
                  <a:schemeClr val="accent2"/>
                </a:solidFill>
                <a:latin typeface="Livvic"/>
                <a:ea typeface="Livvic"/>
                <a:cs typeface="Livvic"/>
                <a:sym typeface="Livvic"/>
              </a:rPr>
              <a:t>Do Now:</a:t>
            </a:r>
            <a:r>
              <a:rPr lang="en" sz="3000">
                <a:latin typeface="Livvic"/>
                <a:ea typeface="Livvic"/>
                <a:cs typeface="Livvic"/>
                <a:sym typeface="Livvic"/>
              </a:rPr>
              <a:t> What are transition words used for? Can you name a few examples of transition words?</a:t>
            </a:r>
            <a:endParaRPr sz="3000">
              <a:latin typeface="Livvic"/>
              <a:ea typeface="Livvic"/>
              <a:cs typeface="Livvic"/>
              <a:sym typeface="Livv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4" name="Shape 514"/>
        <p:cNvGrpSpPr/>
        <p:nvPr/>
      </p:nvGrpSpPr>
      <p:grpSpPr>
        <a:xfrm>
          <a:off x="0" y="0"/>
          <a:ext cx="0" cy="0"/>
          <a:chOff x="0" y="0"/>
          <a:chExt cx="0" cy="0"/>
        </a:xfrm>
      </p:grpSpPr>
      <p:sp>
        <p:nvSpPr>
          <p:cNvPr id="515" name="Google Shape;515;p4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the correct answer and why?</a:t>
            </a:r>
            <a:endParaRPr/>
          </a:p>
        </p:txBody>
      </p:sp>
      <p:pic>
        <p:nvPicPr>
          <p:cNvPr id="516" name="Google Shape;516;p45"/>
          <p:cNvPicPr preferRelativeResize="0"/>
          <p:nvPr/>
        </p:nvPicPr>
        <p:blipFill rotWithShape="1">
          <a:blip r:embed="rId3">
            <a:alphaModFix/>
          </a:blip>
          <a:srcRect b="6716" l="0" r="0" t="0"/>
          <a:stretch/>
        </p:blipFill>
        <p:spPr>
          <a:xfrm>
            <a:off x="1598450" y="1322525"/>
            <a:ext cx="6244449" cy="2783850"/>
          </a:xfrm>
          <a:prstGeom prst="rect">
            <a:avLst/>
          </a:prstGeom>
          <a:noFill/>
          <a:ln>
            <a:noFill/>
          </a:ln>
        </p:spPr>
      </p:pic>
      <p:pic>
        <p:nvPicPr>
          <p:cNvPr id="517" name="Google Shape;517;p45"/>
          <p:cNvPicPr preferRelativeResize="0"/>
          <p:nvPr/>
        </p:nvPicPr>
        <p:blipFill rotWithShape="1">
          <a:blip r:embed="rId4">
            <a:alphaModFix/>
          </a:blip>
          <a:srcRect b="0" l="0" r="0" t="25244"/>
          <a:stretch/>
        </p:blipFill>
        <p:spPr>
          <a:xfrm>
            <a:off x="1598450" y="4106375"/>
            <a:ext cx="6244450" cy="554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1" name="Shape 521"/>
        <p:cNvGrpSpPr/>
        <p:nvPr/>
      </p:nvGrpSpPr>
      <p:grpSpPr>
        <a:xfrm>
          <a:off x="0" y="0"/>
          <a:ext cx="0" cy="0"/>
          <a:chOff x="0" y="0"/>
          <a:chExt cx="0" cy="0"/>
        </a:xfrm>
      </p:grpSpPr>
      <p:sp>
        <p:nvSpPr>
          <p:cNvPr id="522" name="Google Shape;522;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is the correct answer and why?</a:t>
            </a:r>
            <a:endParaRPr/>
          </a:p>
        </p:txBody>
      </p:sp>
      <p:pic>
        <p:nvPicPr>
          <p:cNvPr id="523" name="Google Shape;523;p46"/>
          <p:cNvPicPr preferRelativeResize="0"/>
          <p:nvPr/>
        </p:nvPicPr>
        <p:blipFill rotWithShape="1">
          <a:blip r:embed="rId3">
            <a:alphaModFix/>
          </a:blip>
          <a:srcRect b="0" l="0" r="0" t="0"/>
          <a:stretch/>
        </p:blipFill>
        <p:spPr>
          <a:xfrm>
            <a:off x="1653788" y="1154375"/>
            <a:ext cx="5836433" cy="38209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7" name="Shape 527"/>
        <p:cNvGrpSpPr/>
        <p:nvPr/>
      </p:nvGrpSpPr>
      <p:grpSpPr>
        <a:xfrm>
          <a:off x="0" y="0"/>
          <a:ext cx="0" cy="0"/>
          <a:chOff x="0" y="0"/>
          <a:chExt cx="0" cy="0"/>
        </a:xfrm>
      </p:grpSpPr>
      <p:sp>
        <p:nvSpPr>
          <p:cNvPr id="528" name="Google Shape;528;p47"/>
          <p:cNvSpPr txBox="1"/>
          <p:nvPr>
            <p:ph type="title"/>
          </p:nvPr>
        </p:nvSpPr>
        <p:spPr>
          <a:xfrm>
            <a:off x="713225" y="654749"/>
            <a:ext cx="50118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General Practice</a:t>
            </a:r>
            <a:endParaRPr/>
          </a:p>
        </p:txBody>
      </p:sp>
      <p:grpSp>
        <p:nvGrpSpPr>
          <p:cNvPr id="529" name="Google Shape;529;p47"/>
          <p:cNvGrpSpPr/>
          <p:nvPr/>
        </p:nvGrpSpPr>
        <p:grpSpPr>
          <a:xfrm>
            <a:off x="5401611" y="989388"/>
            <a:ext cx="2319576" cy="2514864"/>
            <a:chOff x="3779925" y="1751900"/>
            <a:chExt cx="1395150" cy="1512700"/>
          </a:xfrm>
        </p:grpSpPr>
        <p:sp>
          <p:nvSpPr>
            <p:cNvPr id="530" name="Google Shape;530;p47"/>
            <p:cNvSpPr/>
            <p:nvPr/>
          </p:nvSpPr>
          <p:spPr>
            <a:xfrm>
              <a:off x="3779925" y="1751900"/>
              <a:ext cx="1395150" cy="1512700"/>
            </a:xfrm>
            <a:custGeom>
              <a:rect b="b" l="l" r="r" t="t"/>
              <a:pathLst>
                <a:path extrusionOk="0" h="60508" w="55806">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7"/>
            <p:cNvSpPr/>
            <p:nvPr/>
          </p:nvSpPr>
          <p:spPr>
            <a:xfrm>
              <a:off x="4222500" y="3002200"/>
              <a:ext cx="7125" cy="10750"/>
            </a:xfrm>
            <a:custGeom>
              <a:rect b="b" l="l" r="r" t="t"/>
              <a:pathLst>
                <a:path extrusionOk="0" h="430" w="285">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7"/>
            <p:cNvSpPr/>
            <p:nvPr/>
          </p:nvSpPr>
          <p:spPr>
            <a:xfrm>
              <a:off x="4302325" y="2713800"/>
              <a:ext cx="6250" cy="4850"/>
            </a:xfrm>
            <a:custGeom>
              <a:rect b="b" l="l" r="r" t="t"/>
              <a:pathLst>
                <a:path extrusionOk="0" h="194" w="25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7"/>
            <p:cNvSpPr/>
            <p:nvPr/>
          </p:nvSpPr>
          <p:spPr>
            <a:xfrm>
              <a:off x="4598550" y="1967900"/>
              <a:ext cx="18400" cy="42450"/>
            </a:xfrm>
            <a:custGeom>
              <a:rect b="b" l="l" r="r" t="t"/>
              <a:pathLst>
                <a:path extrusionOk="0" h="1698" w="736">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7"/>
            <p:cNvSpPr/>
            <p:nvPr/>
          </p:nvSpPr>
          <p:spPr>
            <a:xfrm>
              <a:off x="4597425" y="1994075"/>
              <a:ext cx="18575" cy="50350"/>
            </a:xfrm>
            <a:custGeom>
              <a:rect b="b" l="l" r="r" t="t"/>
              <a:pathLst>
                <a:path extrusionOk="0" h="2014" w="743">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47"/>
            <p:cNvSpPr/>
            <p:nvPr/>
          </p:nvSpPr>
          <p:spPr>
            <a:xfrm>
              <a:off x="4512750" y="2126175"/>
              <a:ext cx="57525" cy="6900"/>
            </a:xfrm>
            <a:custGeom>
              <a:rect b="b" l="l" r="r" t="t"/>
              <a:pathLst>
                <a:path extrusionOk="0" h="276" w="2301">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47"/>
            <p:cNvSpPr/>
            <p:nvPr/>
          </p:nvSpPr>
          <p:spPr>
            <a:xfrm>
              <a:off x="4573775" y="2126575"/>
              <a:ext cx="3600" cy="2700"/>
            </a:xfrm>
            <a:custGeom>
              <a:rect b="b" l="l" r="r" t="t"/>
              <a:pathLst>
                <a:path extrusionOk="0" h="108" w="144">
                  <a:moveTo>
                    <a:pt x="60" y="1"/>
                  </a:moveTo>
                  <a:cubicBezTo>
                    <a:pt x="0" y="1"/>
                    <a:pt x="0" y="108"/>
                    <a:pt x="60" y="108"/>
                  </a:cubicBezTo>
                  <a:cubicBezTo>
                    <a:pt x="143" y="108"/>
                    <a:pt x="143" y="1"/>
                    <a:pt x="6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47"/>
            <p:cNvSpPr/>
            <p:nvPr/>
          </p:nvSpPr>
          <p:spPr>
            <a:xfrm>
              <a:off x="4540725" y="2142200"/>
              <a:ext cx="38425" cy="6000"/>
            </a:xfrm>
            <a:custGeom>
              <a:rect b="b" l="l" r="r" t="t"/>
              <a:pathLst>
                <a:path extrusionOk="0" h="240" w="1537">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7"/>
            <p:cNvSpPr/>
            <p:nvPr/>
          </p:nvSpPr>
          <p:spPr>
            <a:xfrm>
              <a:off x="4548875" y="2156325"/>
              <a:ext cx="30575" cy="9325"/>
            </a:xfrm>
            <a:custGeom>
              <a:rect b="b" l="l" r="r" t="t"/>
              <a:pathLst>
                <a:path extrusionOk="0" h="373" w="1223">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47"/>
            <p:cNvSpPr/>
            <p:nvPr/>
          </p:nvSpPr>
          <p:spPr>
            <a:xfrm>
              <a:off x="4554500" y="2177475"/>
              <a:ext cx="22275" cy="8700"/>
            </a:xfrm>
            <a:custGeom>
              <a:rect b="b" l="l" r="r" t="t"/>
              <a:pathLst>
                <a:path extrusionOk="0" h="348" w="891">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47"/>
            <p:cNvSpPr/>
            <p:nvPr/>
          </p:nvSpPr>
          <p:spPr>
            <a:xfrm>
              <a:off x="4569000" y="2189375"/>
              <a:ext cx="7175" cy="5700"/>
            </a:xfrm>
            <a:custGeom>
              <a:rect b="b" l="l" r="r" t="t"/>
              <a:pathLst>
                <a:path extrusionOk="0" h="228" w="287">
                  <a:moveTo>
                    <a:pt x="156" y="1"/>
                  </a:moveTo>
                  <a:cubicBezTo>
                    <a:pt x="1" y="1"/>
                    <a:pt x="1" y="227"/>
                    <a:pt x="156" y="227"/>
                  </a:cubicBezTo>
                  <a:cubicBezTo>
                    <a:pt x="287" y="227"/>
                    <a:pt x="287" y="1"/>
                    <a:pt x="15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47"/>
            <p:cNvSpPr/>
            <p:nvPr/>
          </p:nvSpPr>
          <p:spPr>
            <a:xfrm>
              <a:off x="4572875" y="2205175"/>
              <a:ext cx="5100" cy="3575"/>
            </a:xfrm>
            <a:custGeom>
              <a:rect b="b" l="l" r="r" t="t"/>
              <a:pathLst>
                <a:path extrusionOk="0" h="143" w="204">
                  <a:moveTo>
                    <a:pt x="96" y="0"/>
                  </a:moveTo>
                  <a:cubicBezTo>
                    <a:pt x="1" y="0"/>
                    <a:pt x="1" y="143"/>
                    <a:pt x="96" y="143"/>
                  </a:cubicBezTo>
                  <a:cubicBezTo>
                    <a:pt x="203" y="143"/>
                    <a:pt x="203" y="0"/>
                    <a:pt x="9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7"/>
            <p:cNvSpPr/>
            <p:nvPr/>
          </p:nvSpPr>
          <p:spPr>
            <a:xfrm>
              <a:off x="4348450" y="2585875"/>
              <a:ext cx="50600" cy="36200"/>
            </a:xfrm>
            <a:custGeom>
              <a:rect b="b" l="l" r="r" t="t"/>
              <a:pathLst>
                <a:path extrusionOk="0" h="1448" w="2024">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47"/>
            <p:cNvSpPr/>
            <p:nvPr/>
          </p:nvSpPr>
          <p:spPr>
            <a:xfrm>
              <a:off x="4381975" y="2594075"/>
              <a:ext cx="41075" cy="28750"/>
            </a:xfrm>
            <a:custGeom>
              <a:rect b="b" l="l" r="r" t="t"/>
              <a:pathLst>
                <a:path extrusionOk="0" h="1150" w="1643">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47"/>
            <p:cNvSpPr/>
            <p:nvPr/>
          </p:nvSpPr>
          <p:spPr>
            <a:xfrm>
              <a:off x="4595800" y="2043650"/>
              <a:ext cx="32100" cy="91350"/>
            </a:xfrm>
            <a:custGeom>
              <a:rect b="b" l="l" r="r" t="t"/>
              <a:pathLst>
                <a:path extrusionOk="0" h="3654" w="1284">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47"/>
            <p:cNvSpPr/>
            <p:nvPr/>
          </p:nvSpPr>
          <p:spPr>
            <a:xfrm>
              <a:off x="4610800" y="2055000"/>
              <a:ext cx="26475" cy="68650"/>
            </a:xfrm>
            <a:custGeom>
              <a:rect b="b" l="l" r="r" t="t"/>
              <a:pathLst>
                <a:path extrusionOk="0" h="2746" w="1059">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47"/>
            <p:cNvSpPr/>
            <p:nvPr/>
          </p:nvSpPr>
          <p:spPr>
            <a:xfrm>
              <a:off x="4003350" y="3190950"/>
              <a:ext cx="63825" cy="13425"/>
            </a:xfrm>
            <a:custGeom>
              <a:rect b="b" l="l" r="r" t="t"/>
              <a:pathLst>
                <a:path extrusionOk="0" h="537" w="2553">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47"/>
            <p:cNvSpPr/>
            <p:nvPr/>
          </p:nvSpPr>
          <p:spPr>
            <a:xfrm>
              <a:off x="4021800" y="3173675"/>
              <a:ext cx="52825" cy="14100"/>
            </a:xfrm>
            <a:custGeom>
              <a:rect b="b" l="l" r="r" t="t"/>
              <a:pathLst>
                <a:path extrusionOk="0" h="564" w="2113">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7"/>
            <p:cNvSpPr/>
            <p:nvPr/>
          </p:nvSpPr>
          <p:spPr>
            <a:xfrm>
              <a:off x="4043850" y="3161775"/>
              <a:ext cx="39125" cy="12225"/>
            </a:xfrm>
            <a:custGeom>
              <a:rect b="b" l="l" r="r" t="t"/>
              <a:pathLst>
                <a:path extrusionOk="0" h="489" w="1565">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47"/>
            <p:cNvSpPr/>
            <p:nvPr/>
          </p:nvSpPr>
          <p:spPr>
            <a:xfrm>
              <a:off x="4062500" y="3141275"/>
              <a:ext cx="18425" cy="7875"/>
            </a:xfrm>
            <a:custGeom>
              <a:rect b="b" l="l" r="r" t="t"/>
              <a:pathLst>
                <a:path extrusionOk="0" h="315" w="737">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47"/>
            <p:cNvSpPr/>
            <p:nvPr/>
          </p:nvSpPr>
          <p:spPr>
            <a:xfrm>
              <a:off x="4076400" y="3131175"/>
              <a:ext cx="2700" cy="2400"/>
            </a:xfrm>
            <a:custGeom>
              <a:rect b="b" l="l" r="r" t="t"/>
              <a:pathLst>
                <a:path extrusionOk="0" h="96" w="108">
                  <a:moveTo>
                    <a:pt x="48" y="0"/>
                  </a:moveTo>
                  <a:cubicBezTo>
                    <a:pt x="0" y="0"/>
                    <a:pt x="0" y="96"/>
                    <a:pt x="48" y="96"/>
                  </a:cubicBezTo>
                  <a:cubicBezTo>
                    <a:pt x="107" y="96"/>
                    <a:pt x="107" y="0"/>
                    <a:pt x="48"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47"/>
            <p:cNvSpPr/>
            <p:nvPr/>
          </p:nvSpPr>
          <p:spPr>
            <a:xfrm>
              <a:off x="4077275" y="3126100"/>
              <a:ext cx="625" cy="625"/>
            </a:xfrm>
            <a:custGeom>
              <a:rect b="b" l="l" r="r" t="t"/>
              <a:pathLst>
                <a:path extrusionOk="0" h="25" w="25">
                  <a:moveTo>
                    <a:pt x="13" y="1"/>
                  </a:moveTo>
                  <a:cubicBezTo>
                    <a:pt x="1" y="1"/>
                    <a:pt x="1" y="25"/>
                    <a:pt x="13" y="25"/>
                  </a:cubicBezTo>
                  <a:cubicBezTo>
                    <a:pt x="25" y="25"/>
                    <a:pt x="25" y="1"/>
                    <a:pt x="1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47"/>
            <p:cNvSpPr/>
            <p:nvPr/>
          </p:nvSpPr>
          <p:spPr>
            <a:xfrm>
              <a:off x="4309750" y="2626950"/>
              <a:ext cx="4500" cy="3575"/>
            </a:xfrm>
            <a:custGeom>
              <a:rect b="b" l="l" r="r" t="t"/>
              <a:pathLst>
                <a:path extrusionOk="0" h="143" w="180">
                  <a:moveTo>
                    <a:pt x="84" y="0"/>
                  </a:moveTo>
                  <a:cubicBezTo>
                    <a:pt x="1" y="0"/>
                    <a:pt x="1" y="143"/>
                    <a:pt x="84" y="143"/>
                  </a:cubicBezTo>
                  <a:cubicBezTo>
                    <a:pt x="179" y="143"/>
                    <a:pt x="179" y="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47"/>
            <p:cNvSpPr/>
            <p:nvPr/>
          </p:nvSpPr>
          <p:spPr>
            <a:xfrm>
              <a:off x="4093325" y="2379900"/>
              <a:ext cx="147700" cy="48350"/>
            </a:xfrm>
            <a:custGeom>
              <a:rect b="b" l="l" r="r" t="t"/>
              <a:pathLst>
                <a:path extrusionOk="0" h="1934" w="5908">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7"/>
            <p:cNvSpPr/>
            <p:nvPr/>
          </p:nvSpPr>
          <p:spPr>
            <a:xfrm>
              <a:off x="4150575" y="2380275"/>
              <a:ext cx="90725" cy="30950"/>
            </a:xfrm>
            <a:custGeom>
              <a:rect b="b" l="l" r="r" t="t"/>
              <a:pathLst>
                <a:path extrusionOk="0" h="1238" w="3629">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7"/>
            <p:cNvSpPr/>
            <p:nvPr/>
          </p:nvSpPr>
          <p:spPr>
            <a:xfrm>
              <a:off x="4171325" y="2364800"/>
              <a:ext cx="67025" cy="23750"/>
            </a:xfrm>
            <a:custGeom>
              <a:rect b="b" l="l" r="r" t="t"/>
              <a:pathLst>
                <a:path extrusionOk="0" h="950" w="2681">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7"/>
            <p:cNvSpPr/>
            <p:nvPr/>
          </p:nvSpPr>
          <p:spPr>
            <a:xfrm>
              <a:off x="4193850" y="2359000"/>
              <a:ext cx="44775" cy="12025"/>
            </a:xfrm>
            <a:custGeom>
              <a:rect b="b" l="l" r="r" t="t"/>
              <a:pathLst>
                <a:path extrusionOk="0" h="481" w="1791">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7"/>
            <p:cNvSpPr/>
            <p:nvPr/>
          </p:nvSpPr>
          <p:spPr>
            <a:xfrm>
              <a:off x="4205050" y="2341925"/>
              <a:ext cx="31550" cy="11300"/>
            </a:xfrm>
            <a:custGeom>
              <a:rect b="b" l="l" r="r" t="t"/>
              <a:pathLst>
                <a:path extrusionOk="0" h="452" w="1262">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7"/>
            <p:cNvSpPr/>
            <p:nvPr/>
          </p:nvSpPr>
          <p:spPr>
            <a:xfrm>
              <a:off x="4226100" y="2321250"/>
              <a:ext cx="7475" cy="5975"/>
            </a:xfrm>
            <a:custGeom>
              <a:rect b="b" l="l" r="r" t="t"/>
              <a:pathLst>
                <a:path extrusionOk="0" h="239" w="299">
                  <a:moveTo>
                    <a:pt x="144" y="0"/>
                  </a:moveTo>
                  <a:cubicBezTo>
                    <a:pt x="1" y="0"/>
                    <a:pt x="1" y="239"/>
                    <a:pt x="144" y="239"/>
                  </a:cubicBezTo>
                  <a:cubicBezTo>
                    <a:pt x="299" y="239"/>
                    <a:pt x="299" y="0"/>
                    <a:pt x="1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47"/>
            <p:cNvSpPr/>
            <p:nvPr/>
          </p:nvSpPr>
          <p:spPr>
            <a:xfrm>
              <a:off x="4794325" y="3185650"/>
              <a:ext cx="51825" cy="8550"/>
            </a:xfrm>
            <a:custGeom>
              <a:rect b="b" l="l" r="r" t="t"/>
              <a:pathLst>
                <a:path extrusionOk="0" h="342" w="2073">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7"/>
            <p:cNvSpPr/>
            <p:nvPr/>
          </p:nvSpPr>
          <p:spPr>
            <a:xfrm>
              <a:off x="4815475" y="3159150"/>
              <a:ext cx="27400" cy="5675"/>
            </a:xfrm>
            <a:custGeom>
              <a:rect b="b" l="l" r="r" t="t"/>
              <a:pathLst>
                <a:path extrusionOk="0" h="227" w="1096">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7"/>
            <p:cNvSpPr/>
            <p:nvPr/>
          </p:nvSpPr>
          <p:spPr>
            <a:xfrm>
              <a:off x="4832450" y="3141875"/>
              <a:ext cx="15775" cy="10750"/>
            </a:xfrm>
            <a:custGeom>
              <a:rect b="b" l="l" r="r" t="t"/>
              <a:pathLst>
                <a:path extrusionOk="0" h="430" w="631">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7"/>
            <p:cNvSpPr/>
            <p:nvPr/>
          </p:nvSpPr>
          <p:spPr>
            <a:xfrm>
              <a:off x="4797025" y="2262875"/>
              <a:ext cx="42875" cy="8975"/>
            </a:xfrm>
            <a:custGeom>
              <a:rect b="b" l="l" r="r" t="t"/>
              <a:pathLst>
                <a:path extrusionOk="0" h="359" w="1715">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7"/>
            <p:cNvSpPr/>
            <p:nvPr/>
          </p:nvSpPr>
          <p:spPr>
            <a:xfrm>
              <a:off x="4814575" y="2250075"/>
              <a:ext cx="31575" cy="7250"/>
            </a:xfrm>
            <a:custGeom>
              <a:rect b="b" l="l" r="r" t="t"/>
              <a:pathLst>
                <a:path extrusionOk="0" h="290" w="1263">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47"/>
            <p:cNvSpPr/>
            <p:nvPr/>
          </p:nvSpPr>
          <p:spPr>
            <a:xfrm>
              <a:off x="4826575" y="2238850"/>
              <a:ext cx="15825" cy="7775"/>
            </a:xfrm>
            <a:custGeom>
              <a:rect b="b" l="l" r="r" t="t"/>
              <a:pathLst>
                <a:path extrusionOk="0" h="311" w="633">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7"/>
            <p:cNvSpPr/>
            <p:nvPr/>
          </p:nvSpPr>
          <p:spPr>
            <a:xfrm>
              <a:off x="4841075" y="2229875"/>
              <a:ext cx="7750" cy="6275"/>
            </a:xfrm>
            <a:custGeom>
              <a:rect b="b" l="l" r="r" t="t"/>
              <a:pathLst>
                <a:path extrusionOk="0" h="251" w="310">
                  <a:moveTo>
                    <a:pt x="167" y="0"/>
                  </a:moveTo>
                  <a:cubicBezTo>
                    <a:pt x="0" y="24"/>
                    <a:pt x="0" y="250"/>
                    <a:pt x="167" y="250"/>
                  </a:cubicBezTo>
                  <a:cubicBezTo>
                    <a:pt x="310" y="250"/>
                    <a:pt x="310" y="0"/>
                    <a:pt x="167"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7"/>
            <p:cNvSpPr/>
            <p:nvPr/>
          </p:nvSpPr>
          <p:spPr>
            <a:xfrm>
              <a:off x="4920950" y="2150925"/>
              <a:ext cx="170925" cy="119875"/>
            </a:xfrm>
            <a:custGeom>
              <a:rect b="b" l="l" r="r" t="t"/>
              <a:pathLst>
                <a:path extrusionOk="0" h="4795" w="6837">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7"/>
            <p:cNvSpPr/>
            <p:nvPr/>
          </p:nvSpPr>
          <p:spPr>
            <a:xfrm>
              <a:off x="4920250" y="2271975"/>
              <a:ext cx="16100" cy="116800"/>
            </a:xfrm>
            <a:custGeom>
              <a:rect b="b" l="l" r="r" t="t"/>
              <a:pathLst>
                <a:path extrusionOk="0" h="4672" w="644">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7"/>
            <p:cNvSpPr/>
            <p:nvPr/>
          </p:nvSpPr>
          <p:spPr>
            <a:xfrm>
              <a:off x="4959025" y="2152475"/>
              <a:ext cx="153525" cy="233500"/>
            </a:xfrm>
            <a:custGeom>
              <a:rect b="b" l="l" r="r" t="t"/>
              <a:pathLst>
                <a:path extrusionOk="0" h="9340" w="6141">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9" name="Google Shape;569;p47"/>
          <p:cNvSpPr/>
          <p:nvPr/>
        </p:nvSpPr>
        <p:spPr>
          <a:xfrm>
            <a:off x="713233" y="4130599"/>
            <a:ext cx="7717533" cy="32550"/>
          </a:xfrm>
          <a:custGeom>
            <a:rect b="b" l="l" r="r" t="t"/>
            <a:pathLst>
              <a:path extrusionOk="0" h="379" w="57726">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3" name="Shape 573"/>
        <p:cNvGrpSpPr/>
        <p:nvPr/>
      </p:nvGrpSpPr>
      <p:grpSpPr>
        <a:xfrm>
          <a:off x="0" y="0"/>
          <a:ext cx="0" cy="0"/>
          <a:chOff x="0" y="0"/>
          <a:chExt cx="0" cy="0"/>
        </a:xfrm>
      </p:grpSpPr>
      <p:sp>
        <p:nvSpPr>
          <p:cNvPr id="574" name="Google Shape;574;p48"/>
          <p:cNvSpPr txBox="1"/>
          <p:nvPr>
            <p:ph type="title"/>
          </p:nvPr>
        </p:nvSpPr>
        <p:spPr>
          <a:xfrm>
            <a:off x="799125" y="368675"/>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What is the correct answer and why?</a:t>
            </a:r>
            <a:endParaRPr/>
          </a:p>
        </p:txBody>
      </p:sp>
      <p:pic>
        <p:nvPicPr>
          <p:cNvPr id="575" name="Google Shape;575;p48"/>
          <p:cNvPicPr preferRelativeResize="0"/>
          <p:nvPr/>
        </p:nvPicPr>
        <p:blipFill rotWithShape="1">
          <a:blip r:embed="rId3">
            <a:alphaModFix/>
          </a:blip>
          <a:srcRect b="0" l="0" r="0" t="0"/>
          <a:stretch/>
        </p:blipFill>
        <p:spPr>
          <a:xfrm>
            <a:off x="1431125" y="1935250"/>
            <a:ext cx="6079049" cy="299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9" name="Shape 579"/>
        <p:cNvGrpSpPr/>
        <p:nvPr/>
      </p:nvGrpSpPr>
      <p:grpSpPr>
        <a:xfrm>
          <a:off x="0" y="0"/>
          <a:ext cx="0" cy="0"/>
          <a:chOff x="0" y="0"/>
          <a:chExt cx="0" cy="0"/>
        </a:xfrm>
      </p:grpSpPr>
      <p:pic>
        <p:nvPicPr>
          <p:cNvPr id="580" name="Google Shape;580;p49"/>
          <p:cNvPicPr preferRelativeResize="0"/>
          <p:nvPr/>
        </p:nvPicPr>
        <p:blipFill rotWithShape="1">
          <a:blip r:embed="rId3">
            <a:alphaModFix/>
          </a:blip>
          <a:srcRect b="0" l="0" r="0" t="0"/>
          <a:stretch/>
        </p:blipFill>
        <p:spPr>
          <a:xfrm>
            <a:off x="1112212" y="1517550"/>
            <a:ext cx="7263076" cy="3567600"/>
          </a:xfrm>
          <a:prstGeom prst="rect">
            <a:avLst/>
          </a:prstGeom>
          <a:noFill/>
          <a:ln>
            <a:noFill/>
          </a:ln>
        </p:spPr>
      </p:pic>
      <p:sp>
        <p:nvSpPr>
          <p:cNvPr id="581" name="Google Shape;581;p49"/>
          <p:cNvSpPr txBox="1"/>
          <p:nvPr>
            <p:ph type="title"/>
          </p:nvPr>
        </p:nvSpPr>
        <p:spPr>
          <a:xfrm>
            <a:off x="391350" y="139650"/>
            <a:ext cx="82590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What is the correct answer and why?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5" name="Shape 585"/>
        <p:cNvGrpSpPr/>
        <p:nvPr/>
      </p:nvGrpSpPr>
      <p:grpSpPr>
        <a:xfrm>
          <a:off x="0" y="0"/>
          <a:ext cx="0" cy="0"/>
          <a:chOff x="0" y="0"/>
          <a:chExt cx="0" cy="0"/>
        </a:xfrm>
      </p:grpSpPr>
      <p:pic>
        <p:nvPicPr>
          <p:cNvPr id="586" name="Google Shape;586;p50"/>
          <p:cNvPicPr preferRelativeResize="0"/>
          <p:nvPr/>
        </p:nvPicPr>
        <p:blipFill rotWithShape="1">
          <a:blip r:embed="rId3">
            <a:alphaModFix/>
          </a:blip>
          <a:srcRect b="0" l="0" r="0" t="0"/>
          <a:stretch/>
        </p:blipFill>
        <p:spPr>
          <a:xfrm>
            <a:off x="371875" y="248175"/>
            <a:ext cx="5098001" cy="4647149"/>
          </a:xfrm>
          <a:prstGeom prst="rect">
            <a:avLst/>
          </a:prstGeom>
          <a:noFill/>
          <a:ln>
            <a:noFill/>
          </a:ln>
        </p:spPr>
      </p:pic>
      <p:sp>
        <p:nvSpPr>
          <p:cNvPr id="587" name="Google Shape;587;p50"/>
          <p:cNvSpPr txBox="1"/>
          <p:nvPr/>
        </p:nvSpPr>
        <p:spPr>
          <a:xfrm>
            <a:off x="5735250" y="382125"/>
            <a:ext cx="2872500" cy="524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Righteous"/>
                <a:ea typeface="Righteous"/>
                <a:cs typeface="Righteous"/>
                <a:sym typeface="Righteous"/>
              </a:rPr>
              <a:t>Click here for the passage:</a:t>
            </a:r>
            <a:endParaRPr b="0" i="0" sz="2100" u="none" cap="none" strike="noStrike">
              <a:solidFill>
                <a:srgbClr val="000000"/>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rPr b="0" i="0" lang="en" sz="2100" u="sng" cap="none" strike="noStrike">
                <a:solidFill>
                  <a:schemeClr val="dk2"/>
                </a:solidFill>
                <a:latin typeface="Righteous"/>
                <a:ea typeface="Righteous"/>
                <a:cs typeface="Righteous"/>
                <a:sym typeface="Righteous"/>
                <a:hlinkClick r:id="rId4">
                  <a:extLst>
                    <a:ext uri="{A12FA001-AC4F-418D-AE19-62706E023703}">
                      <ahyp:hlinkClr val="tx"/>
                    </a:ext>
                  </a:extLst>
                </a:hlinkClick>
              </a:rPr>
              <a:t>Link to the Passage</a:t>
            </a:r>
            <a:r>
              <a:rPr b="0" i="0" lang="en" sz="2100" u="none" cap="none" strike="noStrike">
                <a:solidFill>
                  <a:schemeClr val="dk2"/>
                </a:solidFill>
                <a:latin typeface="Righteous"/>
                <a:ea typeface="Righteous"/>
                <a:cs typeface="Righteous"/>
                <a:sym typeface="Righteous"/>
              </a:rPr>
              <a:t> </a:t>
            </a:r>
            <a:endParaRPr b="0" i="0" sz="2100" u="none" cap="none" strike="noStrike">
              <a:solidFill>
                <a:schemeClr val="dk2"/>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a:p>
            <a:pPr indent="0" lvl="0" marL="0" marR="0" rtl="0" algn="l">
              <a:lnSpc>
                <a:spcPct val="115000"/>
              </a:lnSpc>
              <a:spcBef>
                <a:spcPts val="0"/>
              </a:spcBef>
              <a:spcAft>
                <a:spcPts val="0"/>
              </a:spcAft>
              <a:buClr>
                <a:srgbClr val="000000"/>
              </a:buClr>
              <a:buSzPts val="2100"/>
              <a:buFont typeface="Arial"/>
              <a:buNone/>
            </a:pPr>
            <a:r>
              <a:rPr b="0" i="0" lang="en" sz="2100" u="none" cap="none" strike="noStrike">
                <a:solidFill>
                  <a:srgbClr val="000000"/>
                </a:solidFill>
                <a:latin typeface="Righteous"/>
                <a:ea typeface="Righteous"/>
                <a:cs typeface="Righteous"/>
                <a:sym typeface="Righteous"/>
              </a:rPr>
              <a:t>Take a few minutes to read the passage:</a:t>
            </a:r>
            <a:endParaRPr b="0" i="0" sz="2100" u="none" cap="none" strike="noStrike">
              <a:solidFill>
                <a:srgbClr val="000000"/>
              </a:solidFill>
              <a:latin typeface="Righteous"/>
              <a:ea typeface="Righteous"/>
              <a:cs typeface="Righteous"/>
              <a:sym typeface="Righteous"/>
            </a:endParaRPr>
          </a:p>
          <a:p>
            <a:pPr indent="0" lvl="0" marL="0" marR="0" rtl="0" algn="l">
              <a:lnSpc>
                <a:spcPct val="75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a:p>
            <a:pPr indent="0" lvl="0" marL="0" marR="0" rtl="0" algn="l">
              <a:lnSpc>
                <a:spcPct val="115000"/>
              </a:lnSpc>
              <a:spcBef>
                <a:spcPts val="0"/>
              </a:spcBef>
              <a:spcAft>
                <a:spcPts val="0"/>
              </a:spcAft>
              <a:buClr>
                <a:srgbClr val="000000"/>
              </a:buClr>
              <a:buSzPts val="2100"/>
              <a:buFont typeface="Arial"/>
              <a:buNone/>
            </a:pPr>
            <a:r>
              <a:rPr b="0" i="0" lang="en" sz="2100" u="none" cap="none" strike="noStrike">
                <a:solidFill>
                  <a:srgbClr val="000000"/>
                </a:solidFill>
                <a:latin typeface="Righteous"/>
                <a:ea typeface="Righteous"/>
                <a:cs typeface="Righteous"/>
                <a:sym typeface="Righteous"/>
              </a:rPr>
              <a:t>(try to do a mix of skimming and reading for grammar passages!) </a:t>
            </a:r>
            <a:endParaRPr b="0" i="0" sz="2100" u="none" cap="none" strike="noStrike">
              <a:solidFill>
                <a:srgbClr val="000000"/>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Righteous"/>
              <a:ea typeface="Righteous"/>
              <a:cs typeface="Righteous"/>
              <a:sym typeface="Righteou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1" name="Shape 591"/>
        <p:cNvGrpSpPr/>
        <p:nvPr/>
      </p:nvGrpSpPr>
      <p:grpSpPr>
        <a:xfrm>
          <a:off x="0" y="0"/>
          <a:ext cx="0" cy="0"/>
          <a:chOff x="0" y="0"/>
          <a:chExt cx="0" cy="0"/>
        </a:xfrm>
      </p:grpSpPr>
      <p:pic>
        <p:nvPicPr>
          <p:cNvPr id="592" name="Google Shape;592;p51"/>
          <p:cNvPicPr preferRelativeResize="0"/>
          <p:nvPr/>
        </p:nvPicPr>
        <p:blipFill rotWithShape="1">
          <a:blip r:embed="rId3">
            <a:alphaModFix/>
          </a:blip>
          <a:srcRect b="0" l="0" r="0" t="0"/>
          <a:stretch/>
        </p:blipFill>
        <p:spPr>
          <a:xfrm>
            <a:off x="873675" y="1952749"/>
            <a:ext cx="7396649" cy="2785225"/>
          </a:xfrm>
          <a:prstGeom prst="rect">
            <a:avLst/>
          </a:prstGeom>
          <a:noFill/>
          <a:ln>
            <a:noFill/>
          </a:ln>
        </p:spPr>
      </p:pic>
      <p:sp>
        <p:nvSpPr>
          <p:cNvPr id="593" name="Google Shape;593;p51"/>
          <p:cNvSpPr txBox="1"/>
          <p:nvPr>
            <p:ph type="title"/>
          </p:nvPr>
        </p:nvSpPr>
        <p:spPr>
          <a:xfrm>
            <a:off x="713250" y="464100"/>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7" name="Shape 597"/>
        <p:cNvGrpSpPr/>
        <p:nvPr/>
      </p:nvGrpSpPr>
      <p:grpSpPr>
        <a:xfrm>
          <a:off x="0" y="0"/>
          <a:ext cx="0" cy="0"/>
          <a:chOff x="0" y="0"/>
          <a:chExt cx="0" cy="0"/>
        </a:xfrm>
      </p:grpSpPr>
      <p:sp>
        <p:nvSpPr>
          <p:cNvPr id="598" name="Google Shape;598;p52"/>
          <p:cNvSpPr txBox="1"/>
          <p:nvPr>
            <p:ph type="title"/>
          </p:nvPr>
        </p:nvSpPr>
        <p:spPr>
          <a:xfrm>
            <a:off x="159750" y="677550"/>
            <a:ext cx="3208800" cy="116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Correct Answer:D</a:t>
            </a:r>
            <a:endParaRPr/>
          </a:p>
        </p:txBody>
      </p:sp>
      <p:sp>
        <p:nvSpPr>
          <p:cNvPr id="599" name="Google Shape;599;p52"/>
          <p:cNvSpPr txBox="1"/>
          <p:nvPr>
            <p:ph idx="1" type="body"/>
          </p:nvPr>
        </p:nvSpPr>
        <p:spPr>
          <a:xfrm>
            <a:off x="6211800" y="677550"/>
            <a:ext cx="2932200" cy="378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400"/>
              <a:t>Answering this question correctly requires knowing what the main idea of the third paragraph is. This paragraph describes how Bitcoin works today—its use as a token and its collective network.</a:t>
            </a:r>
            <a:endParaRPr sz="1400"/>
          </a:p>
          <a:p>
            <a:pPr indent="0" lvl="0" marL="0" rtl="0" algn="l">
              <a:lnSpc>
                <a:spcPct val="100000"/>
              </a:lnSpc>
              <a:spcBef>
                <a:spcPts val="0"/>
              </a:spcBef>
              <a:spcAft>
                <a:spcPts val="0"/>
              </a:spcAft>
              <a:buSzPts val="1000"/>
              <a:buNone/>
            </a:pPr>
            <a:r>
              <a:rPr lang="en" sz="1400"/>
              <a:t> </a:t>
            </a:r>
            <a:endParaRPr sz="1400"/>
          </a:p>
          <a:p>
            <a:pPr indent="0" lvl="0" marL="0" rtl="0" algn="l">
              <a:lnSpc>
                <a:spcPct val="100000"/>
              </a:lnSpc>
              <a:spcBef>
                <a:spcPts val="0"/>
              </a:spcBef>
              <a:spcAft>
                <a:spcPts val="0"/>
              </a:spcAft>
              <a:buSzPts val="1000"/>
              <a:buNone/>
            </a:pPr>
            <a:r>
              <a:rPr lang="en" sz="1400"/>
              <a:t>The sentence that you are given explains how the blockchain works, so find the sentence in which the blockchain is introduced: sentence 17. This sentence can logically follow sentence 17 to offer supporting evidence about the blockchain. The correct answer is (D).</a:t>
            </a:r>
            <a:endParaRPr sz="1400"/>
          </a:p>
          <a:p>
            <a:pPr indent="0" lvl="0" marL="0" rtl="0" algn="l">
              <a:lnSpc>
                <a:spcPct val="100000"/>
              </a:lnSpc>
              <a:spcBef>
                <a:spcPts val="0"/>
              </a:spcBef>
              <a:spcAft>
                <a:spcPts val="0"/>
              </a:spcAft>
              <a:buSzPts val="1000"/>
              <a:buNone/>
            </a:pPr>
            <a:r>
              <a:t/>
            </a:r>
            <a:endParaRPr sz="1400"/>
          </a:p>
          <a:p>
            <a:pPr indent="0" lvl="0" marL="0" rtl="0" algn="l">
              <a:lnSpc>
                <a:spcPct val="100000"/>
              </a:lnSpc>
              <a:spcBef>
                <a:spcPts val="0"/>
              </a:spcBef>
              <a:spcAft>
                <a:spcPts val="0"/>
              </a:spcAft>
              <a:buSzPts val="1000"/>
              <a:buNone/>
            </a:pPr>
            <a:r>
              <a:t/>
            </a:r>
            <a:endParaRPr sz="1400"/>
          </a:p>
          <a:p>
            <a:pPr indent="0" lvl="0" marL="0" rtl="0" algn="l">
              <a:lnSpc>
                <a:spcPct val="100000"/>
              </a:lnSpc>
              <a:spcBef>
                <a:spcPts val="0"/>
              </a:spcBef>
              <a:spcAft>
                <a:spcPts val="0"/>
              </a:spcAft>
              <a:buSzPts val="1000"/>
              <a:buNone/>
            </a:pPr>
            <a:r>
              <a:t/>
            </a:r>
            <a:endParaRPr sz="1400"/>
          </a:p>
          <a:p>
            <a:pPr indent="0" lvl="0" marL="0" rtl="0" algn="l">
              <a:lnSpc>
                <a:spcPct val="100000"/>
              </a:lnSpc>
              <a:spcBef>
                <a:spcPts val="0"/>
              </a:spcBef>
              <a:spcAft>
                <a:spcPts val="0"/>
              </a:spcAft>
              <a:buSzPts val="1000"/>
              <a:buNone/>
            </a:pPr>
            <a:r>
              <a:t/>
            </a:r>
            <a:endParaRPr/>
          </a:p>
        </p:txBody>
      </p:sp>
      <p:pic>
        <p:nvPicPr>
          <p:cNvPr id="600" name="Google Shape;600;p52"/>
          <p:cNvPicPr preferRelativeResize="0"/>
          <p:nvPr/>
        </p:nvPicPr>
        <p:blipFill rotWithShape="1">
          <a:blip r:embed="rId3">
            <a:alphaModFix/>
          </a:blip>
          <a:srcRect b="0" l="0" r="0" t="0"/>
          <a:stretch/>
        </p:blipFill>
        <p:spPr>
          <a:xfrm>
            <a:off x="92950" y="2667950"/>
            <a:ext cx="5763051" cy="2170100"/>
          </a:xfrm>
          <a:prstGeom prst="rect">
            <a:avLst/>
          </a:prstGeom>
          <a:noFill/>
          <a:ln>
            <a:noFill/>
          </a:ln>
        </p:spPr>
      </p:pic>
      <p:pic>
        <p:nvPicPr>
          <p:cNvPr id="601" name="Google Shape;601;p52"/>
          <p:cNvPicPr preferRelativeResize="0"/>
          <p:nvPr/>
        </p:nvPicPr>
        <p:blipFill rotWithShape="1">
          <a:blip r:embed="rId4">
            <a:alphaModFix/>
          </a:blip>
          <a:srcRect b="0" l="0" r="0" t="0"/>
          <a:stretch/>
        </p:blipFill>
        <p:spPr>
          <a:xfrm rot="-1113931">
            <a:off x="2422675" y="374850"/>
            <a:ext cx="3463742" cy="1651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5" name="Shape 605"/>
        <p:cNvGrpSpPr/>
        <p:nvPr/>
      </p:nvGrpSpPr>
      <p:grpSpPr>
        <a:xfrm>
          <a:off x="0" y="0"/>
          <a:ext cx="0" cy="0"/>
          <a:chOff x="0" y="0"/>
          <a:chExt cx="0" cy="0"/>
        </a:xfrm>
      </p:grpSpPr>
      <p:pic>
        <p:nvPicPr>
          <p:cNvPr id="606" name="Google Shape;606;p53"/>
          <p:cNvPicPr preferRelativeResize="0"/>
          <p:nvPr/>
        </p:nvPicPr>
        <p:blipFill rotWithShape="1">
          <a:blip r:embed="rId3">
            <a:alphaModFix/>
          </a:blip>
          <a:srcRect b="0" l="0" r="0" t="0"/>
          <a:stretch/>
        </p:blipFill>
        <p:spPr>
          <a:xfrm>
            <a:off x="221937" y="2178475"/>
            <a:ext cx="8700125" cy="2011150"/>
          </a:xfrm>
          <a:prstGeom prst="rect">
            <a:avLst/>
          </a:prstGeom>
          <a:noFill/>
          <a:ln>
            <a:noFill/>
          </a:ln>
        </p:spPr>
      </p:pic>
      <p:sp>
        <p:nvSpPr>
          <p:cNvPr id="607" name="Google Shape;607;p53"/>
          <p:cNvSpPr txBox="1"/>
          <p:nvPr>
            <p:ph type="title"/>
          </p:nvPr>
        </p:nvSpPr>
        <p:spPr>
          <a:xfrm>
            <a:off x="713250" y="600175"/>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1" name="Shape 611"/>
        <p:cNvGrpSpPr/>
        <p:nvPr/>
      </p:nvGrpSpPr>
      <p:grpSpPr>
        <a:xfrm>
          <a:off x="0" y="0"/>
          <a:ext cx="0" cy="0"/>
          <a:chOff x="0" y="0"/>
          <a:chExt cx="0" cy="0"/>
        </a:xfrm>
      </p:grpSpPr>
      <p:sp>
        <p:nvSpPr>
          <p:cNvPr id="612" name="Google Shape;612;p54"/>
          <p:cNvSpPr txBox="1"/>
          <p:nvPr>
            <p:ph type="title"/>
          </p:nvPr>
        </p:nvSpPr>
        <p:spPr>
          <a:xfrm>
            <a:off x="0" y="435500"/>
            <a:ext cx="2013600" cy="111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Correct Answer: B</a:t>
            </a:r>
            <a:endParaRPr/>
          </a:p>
        </p:txBody>
      </p:sp>
      <p:pic>
        <p:nvPicPr>
          <p:cNvPr id="613" name="Google Shape;613;p54"/>
          <p:cNvPicPr preferRelativeResize="0"/>
          <p:nvPr/>
        </p:nvPicPr>
        <p:blipFill rotWithShape="1">
          <a:blip r:embed="rId3">
            <a:alphaModFix/>
          </a:blip>
          <a:srcRect b="0" l="0" r="0" t="0"/>
          <a:stretch/>
        </p:blipFill>
        <p:spPr>
          <a:xfrm>
            <a:off x="2013650" y="282800"/>
            <a:ext cx="7054025" cy="1630625"/>
          </a:xfrm>
          <a:prstGeom prst="rect">
            <a:avLst/>
          </a:prstGeom>
          <a:noFill/>
          <a:ln>
            <a:noFill/>
          </a:ln>
        </p:spPr>
      </p:pic>
      <p:sp>
        <p:nvSpPr>
          <p:cNvPr id="614" name="Google Shape;614;p54"/>
          <p:cNvSpPr txBox="1"/>
          <p:nvPr/>
        </p:nvSpPr>
        <p:spPr>
          <a:xfrm>
            <a:off x="190975" y="2004375"/>
            <a:ext cx="43992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Sentence 12 says “What’s unique about Bitcoin is not the currency itself, but rather the network it lives on.” The first part of the paragraph describes what Bitcoin is and then describes the Bitcoin network.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The key sentence to notice is sentence 14, which says that Bitcoin itself is “not revolutionary.” “Revolutionary” is a relative of “unique”, making it a good match. It would logically make sense to call Bitcoin itself not revolutionary, and then explain what might be revolutionary or unique. Thus, sentence 12 flows nicely after sentence 14, so answer choice B is correct.</a:t>
            </a:r>
            <a:endParaRPr b="0" i="0" sz="1400" u="none" cap="none" strike="noStrike">
              <a:solidFill>
                <a:srgbClr val="000000"/>
              </a:solidFill>
              <a:latin typeface="Livvic"/>
              <a:ea typeface="Livvic"/>
              <a:cs typeface="Livvic"/>
              <a:sym typeface="Livvic"/>
            </a:endParaRPr>
          </a:p>
        </p:txBody>
      </p:sp>
      <p:pic>
        <p:nvPicPr>
          <p:cNvPr id="615" name="Google Shape;615;p54"/>
          <p:cNvPicPr preferRelativeResize="0"/>
          <p:nvPr/>
        </p:nvPicPr>
        <p:blipFill rotWithShape="1">
          <a:blip r:embed="rId4">
            <a:alphaModFix/>
          </a:blip>
          <a:srcRect b="0" l="0" r="0" t="0"/>
          <a:stretch/>
        </p:blipFill>
        <p:spPr>
          <a:xfrm rot="1817356">
            <a:off x="4948183" y="1844730"/>
            <a:ext cx="3582185" cy="3629943"/>
          </a:xfrm>
          <a:prstGeom prst="rect">
            <a:avLst/>
          </a:prstGeom>
          <a:noFill/>
          <a:ln>
            <a:noFill/>
          </a:ln>
        </p:spPr>
      </p:pic>
      <p:sp>
        <p:nvSpPr>
          <p:cNvPr id="616" name="Google Shape;616;p54"/>
          <p:cNvSpPr txBox="1"/>
          <p:nvPr/>
        </p:nvSpPr>
        <p:spPr>
          <a:xfrm rot="1654320">
            <a:off x="5468203" y="2685625"/>
            <a:ext cx="2901075" cy="133916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Livvic"/>
                <a:ea typeface="Livvic"/>
                <a:cs typeface="Livvic"/>
                <a:sym typeface="Livvic"/>
              </a:rPr>
              <a:t>For these types of questions, always reread the whole paragraph and look for shifts in ideas throughout the paragraph.</a:t>
            </a:r>
            <a:endParaRPr b="0" i="0" sz="1500" u="none" cap="none" strike="noStrike">
              <a:solidFill>
                <a:srgbClr val="000000"/>
              </a:solidFill>
              <a:latin typeface="Livvic"/>
              <a:ea typeface="Livvic"/>
              <a:cs typeface="Livvic"/>
              <a:sym typeface="Livv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8"/>
          <p:cNvSpPr/>
          <p:nvPr/>
        </p:nvSpPr>
        <p:spPr>
          <a:xfrm rot="537707">
            <a:off x="590537" y="1612530"/>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8"/>
          <p:cNvSpPr/>
          <p:nvPr/>
        </p:nvSpPr>
        <p:spPr>
          <a:xfrm rot="1143741">
            <a:off x="3632648" y="455850"/>
            <a:ext cx="2167733" cy="2754518"/>
          </a:xfrm>
          <a:custGeom>
            <a:rect b="b" l="l" r="r" t="t"/>
            <a:pathLst>
              <a:path extrusionOk="0" h="64884" w="51062">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8"/>
          <p:cNvSpPr txBox="1"/>
          <p:nvPr>
            <p:ph type="title"/>
          </p:nvPr>
        </p:nvSpPr>
        <p:spPr>
          <a:xfrm>
            <a:off x="4572000" y="2671658"/>
            <a:ext cx="3792900" cy="625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600"/>
              <a:buNone/>
            </a:pPr>
            <a:r>
              <a:rPr lang="en"/>
              <a:t>Organization questions</a:t>
            </a:r>
            <a:endParaRPr/>
          </a:p>
        </p:txBody>
      </p:sp>
      <p:sp>
        <p:nvSpPr>
          <p:cNvPr id="321" name="Google Shape;321;p28"/>
          <p:cNvSpPr txBox="1"/>
          <p:nvPr>
            <p:ph idx="2" type="title"/>
          </p:nvPr>
        </p:nvSpPr>
        <p:spPr>
          <a:xfrm>
            <a:off x="4572000" y="1329738"/>
            <a:ext cx="3792900" cy="1173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0"/>
              <a:buNone/>
            </a:pPr>
            <a:r>
              <a:rPr lang="en"/>
              <a:t>01</a:t>
            </a:r>
            <a:endParaRPr/>
          </a:p>
        </p:txBody>
      </p:sp>
      <p:sp>
        <p:nvSpPr>
          <p:cNvPr id="322" name="Google Shape;322;p28"/>
          <p:cNvSpPr txBox="1"/>
          <p:nvPr>
            <p:ph idx="1" type="subTitle"/>
          </p:nvPr>
        </p:nvSpPr>
        <p:spPr>
          <a:xfrm>
            <a:off x="4572000" y="3983263"/>
            <a:ext cx="3792900" cy="516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solidFill>
                  <a:schemeClr val="dk1"/>
                </a:solidFill>
              </a:rPr>
              <a:t>Organization questions require you to read specific text and decide how to most clearly convey the author’s intended meaning.</a:t>
            </a:r>
            <a:endParaRPr>
              <a:solidFill>
                <a:schemeClr val="dk1"/>
              </a:solidFill>
            </a:endParaRPr>
          </a:p>
          <a:p>
            <a:pPr indent="0" lvl="0" marL="0" rtl="0" algn="r">
              <a:lnSpc>
                <a:spcPct val="100000"/>
              </a:lnSpc>
              <a:spcBef>
                <a:spcPts val="0"/>
              </a:spcBef>
              <a:spcAft>
                <a:spcPts val="0"/>
              </a:spcAft>
              <a:buSzPts val="1400"/>
              <a:buNone/>
            </a:pPr>
            <a:r>
              <a:t/>
            </a:r>
            <a:endParaRPr>
              <a:solidFill>
                <a:schemeClr val="dk1"/>
              </a:solidFill>
            </a:endParaRPr>
          </a:p>
        </p:txBody>
      </p:sp>
      <p:sp>
        <p:nvSpPr>
          <p:cNvPr id="323" name="Google Shape;323;p28"/>
          <p:cNvSpPr/>
          <p:nvPr/>
        </p:nvSpPr>
        <p:spPr>
          <a:xfrm rot="537707">
            <a:off x="590537" y="1537493"/>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8"/>
          <p:cNvSpPr/>
          <p:nvPr/>
        </p:nvSpPr>
        <p:spPr>
          <a:xfrm rot="1143741">
            <a:off x="3632648" y="380813"/>
            <a:ext cx="2167733" cy="2754518"/>
          </a:xfrm>
          <a:custGeom>
            <a:rect b="b" l="l" r="r" t="t"/>
            <a:pathLst>
              <a:path extrusionOk="0" h="64884" w="51062">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0" name="Shape 620"/>
        <p:cNvGrpSpPr/>
        <p:nvPr/>
      </p:nvGrpSpPr>
      <p:grpSpPr>
        <a:xfrm>
          <a:off x="0" y="0"/>
          <a:ext cx="0" cy="0"/>
          <a:chOff x="0" y="0"/>
          <a:chExt cx="0" cy="0"/>
        </a:xfrm>
      </p:grpSpPr>
      <p:pic>
        <p:nvPicPr>
          <p:cNvPr id="621" name="Google Shape;621;p55"/>
          <p:cNvPicPr preferRelativeResize="0"/>
          <p:nvPr/>
        </p:nvPicPr>
        <p:blipFill rotWithShape="1">
          <a:blip r:embed="rId3">
            <a:alphaModFix/>
          </a:blip>
          <a:srcRect b="0" l="0" r="0" t="0"/>
          <a:stretch/>
        </p:blipFill>
        <p:spPr>
          <a:xfrm>
            <a:off x="257375" y="1660150"/>
            <a:ext cx="8464724" cy="3233375"/>
          </a:xfrm>
          <a:prstGeom prst="rect">
            <a:avLst/>
          </a:prstGeom>
          <a:noFill/>
          <a:ln>
            <a:noFill/>
          </a:ln>
        </p:spPr>
      </p:pic>
      <p:sp>
        <p:nvSpPr>
          <p:cNvPr id="622" name="Google Shape;622;p55"/>
          <p:cNvSpPr txBox="1"/>
          <p:nvPr>
            <p:ph type="title"/>
          </p:nvPr>
        </p:nvSpPr>
        <p:spPr>
          <a:xfrm>
            <a:off x="713250" y="320950"/>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6" name="Shape 626"/>
        <p:cNvGrpSpPr/>
        <p:nvPr/>
      </p:nvGrpSpPr>
      <p:grpSpPr>
        <a:xfrm>
          <a:off x="0" y="0"/>
          <a:ext cx="0" cy="0"/>
          <a:chOff x="0" y="0"/>
          <a:chExt cx="0" cy="0"/>
        </a:xfrm>
      </p:grpSpPr>
      <p:sp>
        <p:nvSpPr>
          <p:cNvPr id="627" name="Google Shape;627;p56"/>
          <p:cNvSpPr txBox="1"/>
          <p:nvPr>
            <p:ph type="title"/>
          </p:nvPr>
        </p:nvSpPr>
        <p:spPr>
          <a:xfrm>
            <a:off x="133325" y="139525"/>
            <a:ext cx="2195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Correct Answer: A</a:t>
            </a:r>
            <a:endParaRPr/>
          </a:p>
        </p:txBody>
      </p:sp>
      <p:sp>
        <p:nvSpPr>
          <p:cNvPr id="628" name="Google Shape;628;p56"/>
          <p:cNvSpPr txBox="1"/>
          <p:nvPr/>
        </p:nvSpPr>
        <p:spPr>
          <a:xfrm>
            <a:off x="0" y="1145525"/>
            <a:ext cx="3645300" cy="449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First, understand that relationship: most currencies are run by a central bank, but Bitcoin is totally decentralized and run by an anonymous network. Eliminate (</a:t>
            </a:r>
            <a:r>
              <a:rPr lang="en">
                <a:latin typeface="Livvic"/>
                <a:ea typeface="Livvic"/>
                <a:cs typeface="Livvic"/>
                <a:sym typeface="Livvic"/>
              </a:rPr>
              <a:t>B</a:t>
            </a:r>
            <a:r>
              <a:rPr b="0" i="0" lang="en" sz="1400" u="none" cap="none" strike="noStrike">
                <a:solidFill>
                  <a:srgbClr val="000000"/>
                </a:solidFill>
                <a:latin typeface="Livvic"/>
                <a:ea typeface="Livvic"/>
                <a:cs typeface="Livvic"/>
                <a:sym typeface="Livvic"/>
              </a:rPr>
              <a:t>) and (</a:t>
            </a:r>
            <a:r>
              <a:rPr lang="en">
                <a:latin typeface="Livvic"/>
                <a:ea typeface="Livvic"/>
                <a:cs typeface="Livvic"/>
                <a:sym typeface="Livvic"/>
              </a:rPr>
              <a:t>D</a:t>
            </a:r>
            <a:r>
              <a:rPr b="0" i="0" lang="en" sz="1400" u="none" cap="none" strike="noStrike">
                <a:solidFill>
                  <a:srgbClr val="000000"/>
                </a:solidFill>
                <a:latin typeface="Livvic"/>
                <a:ea typeface="Livvic"/>
                <a:cs typeface="Livvic"/>
                <a:sym typeface="Livvic"/>
              </a:rPr>
              <a:t>) as they’ve suggested causality with “because” and “so.”</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Bitcoin is not decentralized because other currencies are controlled by a central bank. And most currencies are not controlled by a central bank as a result of Bitcoin being decentralized; that’s not what the passage says.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Down to two! Eliminate (</a:t>
            </a:r>
            <a:r>
              <a:rPr lang="en">
                <a:latin typeface="Livvic"/>
                <a:ea typeface="Livvic"/>
                <a:cs typeface="Livvic"/>
                <a:sym typeface="Livvic"/>
              </a:rPr>
              <a:t>C</a:t>
            </a:r>
            <a:r>
              <a:rPr b="0" i="0" lang="en" sz="1400" u="none" cap="none" strike="noStrike">
                <a:solidFill>
                  <a:srgbClr val="000000"/>
                </a:solidFill>
                <a:latin typeface="Livvic"/>
                <a:ea typeface="Livvic"/>
                <a:cs typeface="Livvic"/>
                <a:sym typeface="Livvic"/>
              </a:rPr>
              <a:t>) because the “yet” in the sentence does not work with the “despite” also being there. Therefore, choose </a:t>
            </a:r>
            <a:r>
              <a:rPr lang="en">
                <a:latin typeface="Livvic"/>
                <a:ea typeface="Livvic"/>
                <a:cs typeface="Livvic"/>
                <a:sym typeface="Livvic"/>
              </a:rPr>
              <a:t>A</a:t>
            </a:r>
            <a:r>
              <a:rPr b="0" i="0" lang="en" sz="1400" u="none" cap="none" strike="noStrike">
                <a:solidFill>
                  <a:srgbClr val="000000"/>
                </a:solidFill>
                <a:latin typeface="Livvic"/>
                <a:ea typeface="Livvic"/>
                <a:cs typeface="Livvic"/>
                <a:sym typeface="Livvic"/>
              </a:rPr>
              <a:t>.</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vvic"/>
              <a:ea typeface="Livvic"/>
              <a:cs typeface="Livvic"/>
              <a:sym typeface="Livvic"/>
            </a:endParaRPr>
          </a:p>
        </p:txBody>
      </p:sp>
      <p:pic>
        <p:nvPicPr>
          <p:cNvPr id="629" name="Google Shape;629;p56"/>
          <p:cNvPicPr preferRelativeResize="0"/>
          <p:nvPr/>
        </p:nvPicPr>
        <p:blipFill rotWithShape="1">
          <a:blip r:embed="rId3">
            <a:alphaModFix/>
          </a:blip>
          <a:srcRect b="0" l="0" r="0" t="0"/>
          <a:stretch/>
        </p:blipFill>
        <p:spPr>
          <a:xfrm>
            <a:off x="3460725" y="238575"/>
            <a:ext cx="5616475" cy="2145400"/>
          </a:xfrm>
          <a:prstGeom prst="rect">
            <a:avLst/>
          </a:prstGeom>
          <a:noFill/>
          <a:ln>
            <a:noFill/>
          </a:ln>
        </p:spPr>
      </p:pic>
      <p:pic>
        <p:nvPicPr>
          <p:cNvPr id="630" name="Google Shape;630;p56"/>
          <p:cNvPicPr preferRelativeResize="0"/>
          <p:nvPr/>
        </p:nvPicPr>
        <p:blipFill rotWithShape="1">
          <a:blip r:embed="rId4">
            <a:alphaModFix/>
          </a:blip>
          <a:srcRect b="0" l="0" r="0" t="0"/>
          <a:stretch/>
        </p:blipFill>
        <p:spPr>
          <a:xfrm rot="1817345">
            <a:off x="5015296" y="2281982"/>
            <a:ext cx="3272156" cy="3315763"/>
          </a:xfrm>
          <a:prstGeom prst="rect">
            <a:avLst/>
          </a:prstGeom>
          <a:noFill/>
          <a:ln>
            <a:noFill/>
          </a:ln>
        </p:spPr>
      </p:pic>
      <p:sp>
        <p:nvSpPr>
          <p:cNvPr id="631" name="Google Shape;631;p56"/>
          <p:cNvSpPr txBox="1"/>
          <p:nvPr/>
        </p:nvSpPr>
        <p:spPr>
          <a:xfrm rot="1828289">
            <a:off x="5550196" y="2989203"/>
            <a:ext cx="2347422" cy="143148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rgbClr val="000000"/>
                </a:solidFill>
                <a:latin typeface="Livvic"/>
                <a:ea typeface="Livvic"/>
                <a:cs typeface="Livvic"/>
                <a:sym typeface="Livvic"/>
              </a:rPr>
              <a:t>Remember that when combining sentences, you must combine them without changing the relationship between the two sentences!</a:t>
            </a:r>
            <a:endParaRPr b="0" i="0" sz="1350" u="none" cap="none" strike="noStrike">
              <a:solidFill>
                <a:srgbClr val="000000"/>
              </a:solidFill>
              <a:latin typeface="Livvic"/>
              <a:ea typeface="Livvic"/>
              <a:cs typeface="Livvic"/>
              <a:sym typeface="Livv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5" name="Shape 635"/>
        <p:cNvGrpSpPr/>
        <p:nvPr/>
      </p:nvGrpSpPr>
      <p:grpSpPr>
        <a:xfrm>
          <a:off x="0" y="0"/>
          <a:ext cx="0" cy="0"/>
          <a:chOff x="0" y="0"/>
          <a:chExt cx="0" cy="0"/>
        </a:xfrm>
      </p:grpSpPr>
      <p:pic>
        <p:nvPicPr>
          <p:cNvPr id="636" name="Google Shape;636;p57"/>
          <p:cNvPicPr preferRelativeResize="0"/>
          <p:nvPr/>
        </p:nvPicPr>
        <p:blipFill rotWithShape="1">
          <a:blip r:embed="rId3">
            <a:alphaModFix/>
          </a:blip>
          <a:srcRect b="0" l="0" r="0" t="0"/>
          <a:stretch/>
        </p:blipFill>
        <p:spPr>
          <a:xfrm>
            <a:off x="267250" y="2151200"/>
            <a:ext cx="8685849" cy="2386041"/>
          </a:xfrm>
          <a:prstGeom prst="rect">
            <a:avLst/>
          </a:prstGeom>
          <a:noFill/>
          <a:ln>
            <a:noFill/>
          </a:ln>
        </p:spPr>
      </p:pic>
      <p:sp>
        <p:nvSpPr>
          <p:cNvPr id="637" name="Google Shape;637;p57"/>
          <p:cNvSpPr txBox="1"/>
          <p:nvPr>
            <p:ph type="title"/>
          </p:nvPr>
        </p:nvSpPr>
        <p:spPr>
          <a:xfrm>
            <a:off x="713225" y="445025"/>
            <a:ext cx="7717500" cy="137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What type of question does the following question stem belong to??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1" name="Shape 641"/>
        <p:cNvGrpSpPr/>
        <p:nvPr/>
      </p:nvGrpSpPr>
      <p:grpSpPr>
        <a:xfrm>
          <a:off x="0" y="0"/>
          <a:ext cx="0" cy="0"/>
          <a:chOff x="0" y="0"/>
          <a:chExt cx="0" cy="0"/>
        </a:xfrm>
      </p:grpSpPr>
      <p:sp>
        <p:nvSpPr>
          <p:cNvPr id="642" name="Google Shape;642;p58"/>
          <p:cNvSpPr txBox="1"/>
          <p:nvPr>
            <p:ph type="title"/>
          </p:nvPr>
        </p:nvSpPr>
        <p:spPr>
          <a:xfrm>
            <a:off x="124050" y="432538"/>
            <a:ext cx="2013600" cy="111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Correct Answer: D</a:t>
            </a:r>
            <a:endParaRPr/>
          </a:p>
        </p:txBody>
      </p:sp>
      <p:sp>
        <p:nvSpPr>
          <p:cNvPr id="643" name="Google Shape;643;p58"/>
          <p:cNvSpPr txBox="1"/>
          <p:nvPr/>
        </p:nvSpPr>
        <p:spPr>
          <a:xfrm>
            <a:off x="162225" y="1909425"/>
            <a:ext cx="34068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ivvic"/>
                <a:ea typeface="Livvic"/>
                <a:cs typeface="Livvic"/>
                <a:sym typeface="Livvic"/>
              </a:rPr>
              <a:t>Look at the passage and notice that sentence 6 continues to explain the pre-Bitcoin method of sending money digitally. The passage says banks can monitor transactions and charge fees, so look for an agreement transition word. </a:t>
            </a:r>
            <a:endParaRPr b="0" i="0" sz="16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ivvic"/>
                <a:ea typeface="Livvic"/>
                <a:cs typeface="Livvic"/>
                <a:sym typeface="Livvic"/>
              </a:rPr>
              <a:t>Cross off the disagreement transition words in (A), (B), and (C). The correct answer is (D).</a:t>
            </a:r>
            <a:endParaRPr b="0" i="0" sz="1600" u="none" cap="none" strike="noStrike">
              <a:solidFill>
                <a:srgbClr val="000000"/>
              </a:solidFill>
              <a:latin typeface="Livvic"/>
              <a:ea typeface="Livvic"/>
              <a:cs typeface="Livvic"/>
              <a:sym typeface="Livv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4" name="Google Shape;644;p58"/>
          <p:cNvPicPr preferRelativeResize="0"/>
          <p:nvPr/>
        </p:nvPicPr>
        <p:blipFill rotWithShape="1">
          <a:blip r:embed="rId3">
            <a:alphaModFix/>
          </a:blip>
          <a:srcRect b="0" l="0" r="0" t="0"/>
          <a:stretch/>
        </p:blipFill>
        <p:spPr>
          <a:xfrm>
            <a:off x="2319000" y="66550"/>
            <a:ext cx="6708551" cy="1842875"/>
          </a:xfrm>
          <a:prstGeom prst="rect">
            <a:avLst/>
          </a:prstGeom>
          <a:noFill/>
          <a:ln>
            <a:noFill/>
          </a:ln>
        </p:spPr>
      </p:pic>
      <p:pic>
        <p:nvPicPr>
          <p:cNvPr id="645" name="Google Shape;645;p58"/>
          <p:cNvPicPr preferRelativeResize="0"/>
          <p:nvPr/>
        </p:nvPicPr>
        <p:blipFill rotWithShape="1">
          <a:blip r:embed="rId4">
            <a:alphaModFix/>
          </a:blip>
          <a:srcRect b="0" l="0" r="0" t="0"/>
          <a:stretch/>
        </p:blipFill>
        <p:spPr>
          <a:xfrm rot="1668147">
            <a:off x="4480584" y="1921055"/>
            <a:ext cx="3582183" cy="3629940"/>
          </a:xfrm>
          <a:prstGeom prst="rect">
            <a:avLst/>
          </a:prstGeom>
          <a:noFill/>
          <a:ln>
            <a:noFill/>
          </a:ln>
        </p:spPr>
      </p:pic>
      <p:sp>
        <p:nvSpPr>
          <p:cNvPr id="646" name="Google Shape;646;p58"/>
          <p:cNvSpPr txBox="1"/>
          <p:nvPr/>
        </p:nvSpPr>
        <p:spPr>
          <a:xfrm rot="1902216">
            <a:off x="5259299" y="2571434"/>
            <a:ext cx="2378764" cy="147770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ivvic"/>
                <a:ea typeface="Livvic"/>
                <a:cs typeface="Livvic"/>
                <a:sym typeface="Livvic"/>
              </a:rPr>
              <a:t>When thinking about which transition word to add, it’s helpful to first decide whether it would be an agreement or disagreement word.</a:t>
            </a:r>
            <a:endParaRPr b="0" i="0" sz="1400" u="none" cap="none" strike="noStrike">
              <a:solidFill>
                <a:srgbClr val="000000"/>
              </a:solidFill>
              <a:latin typeface="Livvic"/>
              <a:ea typeface="Livvic"/>
              <a:cs typeface="Livvic"/>
              <a:sym typeface="Livv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0" name="Shape 650"/>
        <p:cNvGrpSpPr/>
        <p:nvPr/>
      </p:nvGrpSpPr>
      <p:grpSpPr>
        <a:xfrm>
          <a:off x="0" y="0"/>
          <a:ext cx="0" cy="0"/>
          <a:chOff x="0" y="0"/>
          <a:chExt cx="0" cy="0"/>
        </a:xfrm>
      </p:grpSpPr>
      <p:grpSp>
        <p:nvGrpSpPr>
          <p:cNvPr id="651" name="Google Shape;651;p59"/>
          <p:cNvGrpSpPr/>
          <p:nvPr/>
        </p:nvGrpSpPr>
        <p:grpSpPr>
          <a:xfrm rot="-1985458">
            <a:off x="-512319" y="-928453"/>
            <a:ext cx="3236603" cy="2992665"/>
            <a:chOff x="2483025" y="1774950"/>
            <a:chExt cx="1815750" cy="1678900"/>
          </a:xfrm>
        </p:grpSpPr>
        <p:sp>
          <p:nvSpPr>
            <p:cNvPr id="652" name="Google Shape;652;p59"/>
            <p:cNvSpPr/>
            <p:nvPr/>
          </p:nvSpPr>
          <p:spPr>
            <a:xfrm>
              <a:off x="2546425" y="1800350"/>
              <a:ext cx="1653525" cy="1653500"/>
            </a:xfrm>
            <a:custGeom>
              <a:rect b="b" l="l" r="r" t="t"/>
              <a:pathLst>
                <a:path extrusionOk="0" h="66140" w="66141">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59"/>
            <p:cNvSpPr/>
            <p:nvPr/>
          </p:nvSpPr>
          <p:spPr>
            <a:xfrm>
              <a:off x="3422725" y="3171350"/>
              <a:ext cx="425675" cy="206900"/>
            </a:xfrm>
            <a:custGeom>
              <a:rect b="b" l="l" r="r" t="t"/>
              <a:pathLst>
                <a:path extrusionOk="0" h="8276" w="17027">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59"/>
            <p:cNvSpPr/>
            <p:nvPr/>
          </p:nvSpPr>
          <p:spPr>
            <a:xfrm>
              <a:off x="3488525" y="3212725"/>
              <a:ext cx="233375" cy="116700"/>
            </a:xfrm>
            <a:custGeom>
              <a:rect b="b" l="l" r="r" t="t"/>
              <a:pathLst>
                <a:path extrusionOk="0" h="4668" w="9335">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9"/>
            <p:cNvSpPr/>
            <p:nvPr/>
          </p:nvSpPr>
          <p:spPr>
            <a:xfrm>
              <a:off x="3550725" y="3216000"/>
              <a:ext cx="75050" cy="50925"/>
            </a:xfrm>
            <a:custGeom>
              <a:rect b="b" l="l" r="r" t="t"/>
              <a:pathLst>
                <a:path extrusionOk="0" h="2037" w="3002">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59"/>
            <p:cNvSpPr/>
            <p:nvPr/>
          </p:nvSpPr>
          <p:spPr>
            <a:xfrm>
              <a:off x="3539125" y="3190600"/>
              <a:ext cx="61925" cy="30250"/>
            </a:xfrm>
            <a:custGeom>
              <a:rect b="b" l="l" r="r" t="t"/>
              <a:pathLst>
                <a:path extrusionOk="0" h="1210" w="2477">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59"/>
            <p:cNvSpPr/>
            <p:nvPr/>
          </p:nvSpPr>
          <p:spPr>
            <a:xfrm>
              <a:off x="2764025" y="1887850"/>
              <a:ext cx="393825" cy="307225"/>
            </a:xfrm>
            <a:custGeom>
              <a:rect b="b" l="l" r="r" t="t"/>
              <a:pathLst>
                <a:path extrusionOk="0" h="12289" w="15753">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59"/>
            <p:cNvSpPr/>
            <p:nvPr/>
          </p:nvSpPr>
          <p:spPr>
            <a:xfrm>
              <a:off x="2832175" y="1989650"/>
              <a:ext cx="202450" cy="180125"/>
            </a:xfrm>
            <a:custGeom>
              <a:rect b="b" l="l" r="r" t="t"/>
              <a:pathLst>
                <a:path extrusionOk="0" h="7205" w="8098">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59"/>
            <p:cNvSpPr/>
            <p:nvPr/>
          </p:nvSpPr>
          <p:spPr>
            <a:xfrm>
              <a:off x="2904825" y="2081625"/>
              <a:ext cx="61325" cy="47950"/>
            </a:xfrm>
            <a:custGeom>
              <a:rect b="b" l="l" r="r" t="t"/>
              <a:pathLst>
                <a:path extrusionOk="0" h="1918" w="2453">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59"/>
            <p:cNvSpPr/>
            <p:nvPr/>
          </p:nvSpPr>
          <p:spPr>
            <a:xfrm>
              <a:off x="4110925" y="2429900"/>
              <a:ext cx="29200" cy="310775"/>
            </a:xfrm>
            <a:custGeom>
              <a:rect b="b" l="l" r="r" t="t"/>
              <a:pathLst>
                <a:path extrusionOk="0" h="12431" w="1168">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59"/>
            <p:cNvSpPr/>
            <p:nvPr/>
          </p:nvSpPr>
          <p:spPr>
            <a:xfrm>
              <a:off x="4076400" y="2491200"/>
              <a:ext cx="20250" cy="146775"/>
            </a:xfrm>
            <a:custGeom>
              <a:rect b="b" l="l" r="r" t="t"/>
              <a:pathLst>
                <a:path extrusionOk="0" h="5871" w="81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59"/>
            <p:cNvSpPr/>
            <p:nvPr/>
          </p:nvSpPr>
          <p:spPr>
            <a:xfrm>
              <a:off x="4038875" y="2531700"/>
              <a:ext cx="19975" cy="78900"/>
            </a:xfrm>
            <a:custGeom>
              <a:rect b="b" l="l" r="r" t="t"/>
              <a:pathLst>
                <a:path extrusionOk="0" h="3156" w="799">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59"/>
            <p:cNvSpPr/>
            <p:nvPr/>
          </p:nvSpPr>
          <p:spPr>
            <a:xfrm>
              <a:off x="2709850" y="2941850"/>
              <a:ext cx="126525" cy="184275"/>
            </a:xfrm>
            <a:custGeom>
              <a:rect b="b" l="l" r="r" t="t"/>
              <a:pathLst>
                <a:path extrusionOk="0" h="7371" w="5061">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9"/>
            <p:cNvSpPr/>
            <p:nvPr/>
          </p:nvSpPr>
          <p:spPr>
            <a:xfrm>
              <a:off x="2758975" y="2976675"/>
              <a:ext cx="50900" cy="73850"/>
            </a:xfrm>
            <a:custGeom>
              <a:rect b="b" l="l" r="r" t="t"/>
              <a:pathLst>
                <a:path extrusionOk="0" h="2954" w="2036">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9"/>
            <p:cNvSpPr/>
            <p:nvPr/>
          </p:nvSpPr>
          <p:spPr>
            <a:xfrm>
              <a:off x="3598350" y="2251900"/>
              <a:ext cx="106000" cy="102425"/>
            </a:xfrm>
            <a:custGeom>
              <a:rect b="b" l="l" r="r" t="t"/>
              <a:pathLst>
                <a:path extrusionOk="0" h="4097" w="424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59"/>
            <p:cNvSpPr/>
            <p:nvPr/>
          </p:nvSpPr>
          <p:spPr>
            <a:xfrm>
              <a:off x="3577525" y="2353400"/>
              <a:ext cx="13125" cy="11025"/>
            </a:xfrm>
            <a:custGeom>
              <a:rect b="b" l="l" r="r" t="t"/>
              <a:pathLst>
                <a:path extrusionOk="0" h="441" w="525">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59"/>
            <p:cNvSpPr/>
            <p:nvPr/>
          </p:nvSpPr>
          <p:spPr>
            <a:xfrm>
              <a:off x="3592700" y="2398650"/>
              <a:ext cx="19375" cy="25900"/>
            </a:xfrm>
            <a:custGeom>
              <a:rect b="b" l="l" r="r" t="t"/>
              <a:pathLst>
                <a:path extrusionOk="0" h="1036" w="775">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9"/>
            <p:cNvSpPr/>
            <p:nvPr/>
          </p:nvSpPr>
          <p:spPr>
            <a:xfrm>
              <a:off x="3617100" y="2548050"/>
              <a:ext cx="181000" cy="62325"/>
            </a:xfrm>
            <a:custGeom>
              <a:rect b="b" l="l" r="r" t="t"/>
              <a:pathLst>
                <a:path extrusionOk="0" h="2493" w="724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9"/>
            <p:cNvSpPr/>
            <p:nvPr/>
          </p:nvSpPr>
          <p:spPr>
            <a:xfrm>
              <a:off x="3842425" y="2585875"/>
              <a:ext cx="60150" cy="15200"/>
            </a:xfrm>
            <a:custGeom>
              <a:rect b="b" l="l" r="r" t="t"/>
              <a:pathLst>
                <a:path extrusionOk="0" h="608" w="2406">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9"/>
            <p:cNvSpPr/>
            <p:nvPr/>
          </p:nvSpPr>
          <p:spPr>
            <a:xfrm>
              <a:off x="3942750" y="2738550"/>
              <a:ext cx="32175" cy="103625"/>
            </a:xfrm>
            <a:custGeom>
              <a:rect b="b" l="l" r="r" t="t"/>
              <a:pathLst>
                <a:path extrusionOk="0" h="4145" w="1287">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59"/>
            <p:cNvSpPr/>
            <p:nvPr/>
          </p:nvSpPr>
          <p:spPr>
            <a:xfrm>
              <a:off x="3953150" y="2856125"/>
              <a:ext cx="24450" cy="94400"/>
            </a:xfrm>
            <a:custGeom>
              <a:rect b="b" l="l" r="r" t="t"/>
              <a:pathLst>
                <a:path extrusionOk="0" h="3776" w="978">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9"/>
            <p:cNvSpPr/>
            <p:nvPr/>
          </p:nvSpPr>
          <p:spPr>
            <a:xfrm>
              <a:off x="3961800" y="2979375"/>
              <a:ext cx="15800" cy="52400"/>
            </a:xfrm>
            <a:custGeom>
              <a:rect b="b" l="l" r="r" t="t"/>
              <a:pathLst>
                <a:path extrusionOk="0" h="2096" w="632">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9"/>
            <p:cNvSpPr/>
            <p:nvPr/>
          </p:nvSpPr>
          <p:spPr>
            <a:xfrm>
              <a:off x="3812375" y="2229200"/>
              <a:ext cx="46750" cy="9325"/>
            </a:xfrm>
            <a:custGeom>
              <a:rect b="b" l="l" r="r" t="t"/>
              <a:pathLst>
                <a:path extrusionOk="0" h="373" w="187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9"/>
            <p:cNvSpPr/>
            <p:nvPr/>
          </p:nvSpPr>
          <p:spPr>
            <a:xfrm>
              <a:off x="3881125" y="2265300"/>
              <a:ext cx="18175" cy="7450"/>
            </a:xfrm>
            <a:custGeom>
              <a:rect b="b" l="l" r="r" t="t"/>
              <a:pathLst>
                <a:path extrusionOk="0" h="298" w="727">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9"/>
            <p:cNvSpPr/>
            <p:nvPr/>
          </p:nvSpPr>
          <p:spPr>
            <a:xfrm>
              <a:off x="2925650" y="2532000"/>
              <a:ext cx="24425" cy="7450"/>
            </a:xfrm>
            <a:custGeom>
              <a:rect b="b" l="l" r="r" t="t"/>
              <a:pathLst>
                <a:path extrusionOk="0" h="298" w="977">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9"/>
            <p:cNvSpPr/>
            <p:nvPr/>
          </p:nvSpPr>
          <p:spPr>
            <a:xfrm>
              <a:off x="2970600" y="2549150"/>
              <a:ext cx="138125" cy="62050"/>
            </a:xfrm>
            <a:custGeom>
              <a:rect b="b" l="l" r="r" t="t"/>
              <a:pathLst>
                <a:path extrusionOk="0" h="2482" w="5525">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9"/>
            <p:cNvSpPr/>
            <p:nvPr/>
          </p:nvSpPr>
          <p:spPr>
            <a:xfrm>
              <a:off x="3293250" y="2759100"/>
              <a:ext cx="10150" cy="50625"/>
            </a:xfrm>
            <a:custGeom>
              <a:rect b="b" l="l" r="r" t="t"/>
              <a:pathLst>
                <a:path extrusionOk="0" h="2025" w="406">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59"/>
            <p:cNvSpPr/>
            <p:nvPr/>
          </p:nvSpPr>
          <p:spPr>
            <a:xfrm>
              <a:off x="3281950" y="2821900"/>
              <a:ext cx="14900" cy="58975"/>
            </a:xfrm>
            <a:custGeom>
              <a:rect b="b" l="l" r="r" t="t"/>
              <a:pathLst>
                <a:path extrusionOk="0" h="2359" w="596">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9"/>
            <p:cNvSpPr/>
            <p:nvPr/>
          </p:nvSpPr>
          <p:spPr>
            <a:xfrm>
              <a:off x="3220925" y="2921025"/>
              <a:ext cx="33950" cy="29500"/>
            </a:xfrm>
            <a:custGeom>
              <a:rect b="b" l="l" r="r" t="t"/>
              <a:pathLst>
                <a:path extrusionOk="0" h="1180" w="1358">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59"/>
            <p:cNvSpPr/>
            <p:nvPr/>
          </p:nvSpPr>
          <p:spPr>
            <a:xfrm>
              <a:off x="3182225" y="2972225"/>
              <a:ext cx="17600" cy="43175"/>
            </a:xfrm>
            <a:custGeom>
              <a:rect b="b" l="l" r="r" t="t"/>
              <a:pathLst>
                <a:path extrusionOk="0" h="1727" w="704">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59"/>
            <p:cNvSpPr/>
            <p:nvPr/>
          </p:nvSpPr>
          <p:spPr>
            <a:xfrm>
              <a:off x="3149500" y="3058250"/>
              <a:ext cx="11925" cy="38725"/>
            </a:xfrm>
            <a:custGeom>
              <a:rect b="b" l="l" r="r" t="t"/>
              <a:pathLst>
                <a:path extrusionOk="0" h="1549" w="477">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9"/>
            <p:cNvSpPr/>
            <p:nvPr/>
          </p:nvSpPr>
          <p:spPr>
            <a:xfrm>
              <a:off x="2819975" y="2257550"/>
              <a:ext cx="77425" cy="50325"/>
            </a:xfrm>
            <a:custGeom>
              <a:rect b="b" l="l" r="r" t="t"/>
              <a:pathLst>
                <a:path extrusionOk="0" h="2013" w="3097">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59"/>
            <p:cNvSpPr/>
            <p:nvPr/>
          </p:nvSpPr>
          <p:spPr>
            <a:xfrm>
              <a:off x="2892025" y="2280175"/>
              <a:ext cx="9850" cy="16100"/>
            </a:xfrm>
            <a:custGeom>
              <a:rect b="b" l="l" r="r" t="t"/>
              <a:pathLst>
                <a:path extrusionOk="0" h="644" w="394">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59"/>
            <p:cNvSpPr/>
            <p:nvPr/>
          </p:nvSpPr>
          <p:spPr>
            <a:xfrm>
              <a:off x="2883675" y="2218850"/>
              <a:ext cx="9250" cy="42900"/>
            </a:xfrm>
            <a:custGeom>
              <a:rect b="b" l="l" r="r" t="t"/>
              <a:pathLst>
                <a:path extrusionOk="0" h="1716" w="37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59"/>
            <p:cNvSpPr/>
            <p:nvPr/>
          </p:nvSpPr>
          <p:spPr>
            <a:xfrm>
              <a:off x="3017025" y="1898575"/>
              <a:ext cx="325075" cy="144975"/>
            </a:xfrm>
            <a:custGeom>
              <a:rect b="b" l="l" r="r" t="t"/>
              <a:pathLst>
                <a:path extrusionOk="0" h="5799" w="13003">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9"/>
            <p:cNvSpPr/>
            <p:nvPr/>
          </p:nvSpPr>
          <p:spPr>
            <a:xfrm>
              <a:off x="3341475" y="1874775"/>
              <a:ext cx="20275" cy="12225"/>
            </a:xfrm>
            <a:custGeom>
              <a:rect b="b" l="l" r="r" t="t"/>
              <a:pathLst>
                <a:path extrusionOk="0" h="489" w="811">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59"/>
            <p:cNvSpPr/>
            <p:nvPr/>
          </p:nvSpPr>
          <p:spPr>
            <a:xfrm>
              <a:off x="3360525" y="1852150"/>
              <a:ext cx="8975" cy="14300"/>
            </a:xfrm>
            <a:custGeom>
              <a:rect b="b" l="l" r="r" t="t"/>
              <a:pathLst>
                <a:path extrusionOk="0" h="572" w="359">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59"/>
            <p:cNvSpPr/>
            <p:nvPr/>
          </p:nvSpPr>
          <p:spPr>
            <a:xfrm>
              <a:off x="3643300" y="1914050"/>
              <a:ext cx="105100" cy="200950"/>
            </a:xfrm>
            <a:custGeom>
              <a:rect b="b" l="l" r="r" t="t"/>
              <a:pathLst>
                <a:path extrusionOk="0" h="8038" w="4204">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59"/>
            <p:cNvSpPr/>
            <p:nvPr/>
          </p:nvSpPr>
          <p:spPr>
            <a:xfrm>
              <a:off x="3786175" y="2089575"/>
              <a:ext cx="178625" cy="76025"/>
            </a:xfrm>
            <a:custGeom>
              <a:rect b="b" l="l" r="r" t="t"/>
              <a:pathLst>
                <a:path extrusionOk="0" h="3041" w="7145">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59"/>
            <p:cNvSpPr/>
            <p:nvPr/>
          </p:nvSpPr>
          <p:spPr>
            <a:xfrm>
              <a:off x="3989475" y="2177475"/>
              <a:ext cx="39200" cy="67600"/>
            </a:xfrm>
            <a:custGeom>
              <a:rect b="b" l="l" r="r" t="t"/>
              <a:pathLst>
                <a:path extrusionOk="0" h="2704" w="1568">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59"/>
            <p:cNvSpPr/>
            <p:nvPr/>
          </p:nvSpPr>
          <p:spPr>
            <a:xfrm>
              <a:off x="3973100" y="2259050"/>
              <a:ext cx="40500" cy="10550"/>
            </a:xfrm>
            <a:custGeom>
              <a:rect b="b" l="l" r="r" t="t"/>
              <a:pathLst>
                <a:path extrusionOk="0" h="422" w="162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59"/>
            <p:cNvSpPr/>
            <p:nvPr/>
          </p:nvSpPr>
          <p:spPr>
            <a:xfrm>
              <a:off x="2862850" y="2550450"/>
              <a:ext cx="45275" cy="6275"/>
            </a:xfrm>
            <a:custGeom>
              <a:rect b="b" l="l" r="r" t="t"/>
              <a:pathLst>
                <a:path extrusionOk="0" h="251" w="1811">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59"/>
            <p:cNvSpPr/>
            <p:nvPr/>
          </p:nvSpPr>
          <p:spPr>
            <a:xfrm>
              <a:off x="2828025" y="2538825"/>
              <a:ext cx="20250" cy="17800"/>
            </a:xfrm>
            <a:custGeom>
              <a:rect b="b" l="l" r="r" t="t"/>
              <a:pathLst>
                <a:path extrusionOk="0" h="712" w="81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9"/>
            <p:cNvSpPr/>
            <p:nvPr/>
          </p:nvSpPr>
          <p:spPr>
            <a:xfrm>
              <a:off x="2681575" y="2253975"/>
              <a:ext cx="80975" cy="205400"/>
            </a:xfrm>
            <a:custGeom>
              <a:rect b="b" l="l" r="r" t="t"/>
              <a:pathLst>
                <a:path extrusionOk="0" h="8216" w="3239">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59"/>
            <p:cNvSpPr/>
            <p:nvPr/>
          </p:nvSpPr>
          <p:spPr>
            <a:xfrm>
              <a:off x="2775025" y="2251850"/>
              <a:ext cx="36350" cy="10200"/>
            </a:xfrm>
            <a:custGeom>
              <a:rect b="b" l="l" r="r" t="t"/>
              <a:pathLst>
                <a:path extrusionOk="0" h="408" w="1454">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9"/>
            <p:cNvSpPr/>
            <p:nvPr/>
          </p:nvSpPr>
          <p:spPr>
            <a:xfrm>
              <a:off x="2835450" y="2655825"/>
              <a:ext cx="167625" cy="327425"/>
            </a:xfrm>
            <a:custGeom>
              <a:rect b="b" l="l" r="r" t="t"/>
              <a:pathLst>
                <a:path extrusionOk="0" h="13097" w="6705">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59"/>
            <p:cNvSpPr/>
            <p:nvPr/>
          </p:nvSpPr>
          <p:spPr>
            <a:xfrm>
              <a:off x="2991725" y="2989475"/>
              <a:ext cx="34850" cy="190525"/>
            </a:xfrm>
            <a:custGeom>
              <a:rect b="b" l="l" r="r" t="t"/>
              <a:pathLst>
                <a:path extrusionOk="0" h="7621" w="1394">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9"/>
            <p:cNvSpPr/>
            <p:nvPr/>
          </p:nvSpPr>
          <p:spPr>
            <a:xfrm>
              <a:off x="3134600" y="2622475"/>
              <a:ext cx="119700" cy="101225"/>
            </a:xfrm>
            <a:custGeom>
              <a:rect b="b" l="l" r="r" t="t"/>
              <a:pathLst>
                <a:path extrusionOk="0" h="4049" w="4788">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9"/>
            <p:cNvSpPr/>
            <p:nvPr/>
          </p:nvSpPr>
          <p:spPr>
            <a:xfrm>
              <a:off x="3231350" y="2851075"/>
              <a:ext cx="103300" cy="133075"/>
            </a:xfrm>
            <a:custGeom>
              <a:rect b="b" l="l" r="r" t="t"/>
              <a:pathLst>
                <a:path extrusionOk="0" h="5323" w="4132">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9"/>
            <p:cNvSpPr/>
            <p:nvPr/>
          </p:nvSpPr>
          <p:spPr>
            <a:xfrm>
              <a:off x="3301900" y="2895725"/>
              <a:ext cx="39600" cy="58650"/>
            </a:xfrm>
            <a:custGeom>
              <a:rect b="b" l="l" r="r" t="t"/>
              <a:pathLst>
                <a:path extrusionOk="0" h="2346" w="1584">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9"/>
            <p:cNvSpPr/>
            <p:nvPr/>
          </p:nvSpPr>
          <p:spPr>
            <a:xfrm>
              <a:off x="3531375" y="2505800"/>
              <a:ext cx="61350" cy="90875"/>
            </a:xfrm>
            <a:custGeom>
              <a:rect b="b" l="l" r="r" t="t"/>
              <a:pathLst>
                <a:path extrusionOk="0" h="3635" w="2454">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9"/>
            <p:cNvSpPr/>
            <p:nvPr/>
          </p:nvSpPr>
          <p:spPr>
            <a:xfrm>
              <a:off x="3501325" y="2521275"/>
              <a:ext cx="39000" cy="64900"/>
            </a:xfrm>
            <a:custGeom>
              <a:rect b="b" l="l" r="r" t="t"/>
              <a:pathLst>
                <a:path extrusionOk="0" h="2596" w="156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9"/>
            <p:cNvSpPr/>
            <p:nvPr/>
          </p:nvSpPr>
          <p:spPr>
            <a:xfrm>
              <a:off x="2866425" y="2238200"/>
              <a:ext cx="101225" cy="116500"/>
            </a:xfrm>
            <a:custGeom>
              <a:rect b="b" l="l" r="r" t="t"/>
              <a:pathLst>
                <a:path extrusionOk="0" h="4660" w="4049">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9"/>
            <p:cNvSpPr/>
            <p:nvPr/>
          </p:nvSpPr>
          <p:spPr>
            <a:xfrm>
              <a:off x="2961975" y="2262900"/>
              <a:ext cx="25325" cy="52850"/>
            </a:xfrm>
            <a:custGeom>
              <a:rect b="b" l="l" r="r" t="t"/>
              <a:pathLst>
                <a:path extrusionOk="0" h="2114" w="1013">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9"/>
            <p:cNvSpPr/>
            <p:nvPr/>
          </p:nvSpPr>
          <p:spPr>
            <a:xfrm>
              <a:off x="3109000" y="1947700"/>
              <a:ext cx="270900" cy="134400"/>
            </a:xfrm>
            <a:custGeom>
              <a:rect b="b" l="l" r="r" t="t"/>
              <a:pathLst>
                <a:path extrusionOk="0" h="5376" w="10836">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59"/>
            <p:cNvSpPr/>
            <p:nvPr/>
          </p:nvSpPr>
          <p:spPr>
            <a:xfrm>
              <a:off x="3293850" y="1989950"/>
              <a:ext cx="95875" cy="39625"/>
            </a:xfrm>
            <a:custGeom>
              <a:rect b="b" l="l" r="r" t="t"/>
              <a:pathLst>
                <a:path extrusionOk="0" h="1585" w="3835">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9"/>
            <p:cNvSpPr/>
            <p:nvPr/>
          </p:nvSpPr>
          <p:spPr>
            <a:xfrm>
              <a:off x="3836475" y="1876850"/>
              <a:ext cx="347400" cy="375075"/>
            </a:xfrm>
            <a:custGeom>
              <a:rect b="b" l="l" r="r" t="t"/>
              <a:pathLst>
                <a:path extrusionOk="0" h="15003" w="13896">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59"/>
            <p:cNvSpPr/>
            <p:nvPr/>
          </p:nvSpPr>
          <p:spPr>
            <a:xfrm>
              <a:off x="4055550" y="1968825"/>
              <a:ext cx="92000" cy="101525"/>
            </a:xfrm>
            <a:custGeom>
              <a:rect b="b" l="l" r="r" t="t"/>
              <a:pathLst>
                <a:path extrusionOk="0" h="4061" w="368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59"/>
            <p:cNvSpPr/>
            <p:nvPr/>
          </p:nvSpPr>
          <p:spPr>
            <a:xfrm>
              <a:off x="4118050" y="1960500"/>
              <a:ext cx="47075" cy="58950"/>
            </a:xfrm>
            <a:custGeom>
              <a:rect b="b" l="l" r="r" t="t"/>
              <a:pathLst>
                <a:path extrusionOk="0" h="2358" w="1883">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9"/>
            <p:cNvSpPr/>
            <p:nvPr/>
          </p:nvSpPr>
          <p:spPr>
            <a:xfrm>
              <a:off x="2483025" y="1774950"/>
              <a:ext cx="1815750" cy="1529175"/>
            </a:xfrm>
            <a:custGeom>
              <a:rect b="b" l="l" r="r" t="t"/>
              <a:pathLst>
                <a:path extrusionOk="0" h="61167" w="7263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1" name="Google Shape;711;p59"/>
          <p:cNvGrpSpPr/>
          <p:nvPr/>
        </p:nvGrpSpPr>
        <p:grpSpPr>
          <a:xfrm>
            <a:off x="6981012" y="1736299"/>
            <a:ext cx="3317106" cy="2634668"/>
            <a:chOff x="3275400" y="1702825"/>
            <a:chExt cx="1966625" cy="1562025"/>
          </a:xfrm>
        </p:grpSpPr>
        <p:sp>
          <p:nvSpPr>
            <p:cNvPr id="712" name="Google Shape;712;p59"/>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59"/>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59"/>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59"/>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59"/>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59"/>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59"/>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59"/>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59"/>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59"/>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9"/>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9"/>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9"/>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59"/>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9"/>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59"/>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59"/>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59"/>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59"/>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59"/>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9"/>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59"/>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59"/>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59"/>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59"/>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59"/>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59"/>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59"/>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59"/>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1" name="Google Shape;741;p59"/>
          <p:cNvSpPr txBox="1"/>
          <p:nvPr>
            <p:ph type="ctrTitle"/>
          </p:nvPr>
        </p:nvSpPr>
        <p:spPr>
          <a:xfrm>
            <a:off x="1618650" y="2533075"/>
            <a:ext cx="6096000" cy="1536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Geometry</a:t>
            </a:r>
            <a:r>
              <a:rPr lang="en"/>
              <a:t>: Perimeter, Area, and Volume; the Coordinate Plane</a:t>
            </a:r>
            <a:endParaRPr>
              <a:solidFill>
                <a:schemeClr val="lt2"/>
              </a:solidFill>
            </a:endParaRPr>
          </a:p>
        </p:txBody>
      </p:sp>
      <p:sp>
        <p:nvSpPr>
          <p:cNvPr id="742" name="Google Shape;742;p59"/>
          <p:cNvSpPr txBox="1"/>
          <p:nvPr>
            <p:ph idx="1" type="subTitle"/>
          </p:nvPr>
        </p:nvSpPr>
        <p:spPr>
          <a:xfrm>
            <a:off x="3176100" y="4307550"/>
            <a:ext cx="2791800" cy="43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SHSAT Math - Week Three</a:t>
            </a:r>
            <a:endParaRPr/>
          </a:p>
        </p:txBody>
      </p:sp>
      <p:grpSp>
        <p:nvGrpSpPr>
          <p:cNvPr id="743" name="Google Shape;743;p59"/>
          <p:cNvGrpSpPr/>
          <p:nvPr/>
        </p:nvGrpSpPr>
        <p:grpSpPr>
          <a:xfrm>
            <a:off x="3445893" y="4063605"/>
            <a:ext cx="2252199" cy="93989"/>
            <a:chOff x="3445893" y="4053330"/>
            <a:chExt cx="2252199" cy="93989"/>
          </a:xfrm>
        </p:grpSpPr>
        <p:sp>
          <p:nvSpPr>
            <p:cNvPr id="744" name="Google Shape;744;p59"/>
            <p:cNvSpPr/>
            <p:nvPr/>
          </p:nvSpPr>
          <p:spPr>
            <a:xfrm>
              <a:off x="3445893" y="408875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59"/>
            <p:cNvSpPr/>
            <p:nvPr/>
          </p:nvSpPr>
          <p:spPr>
            <a:xfrm>
              <a:off x="3445893" y="405333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6" name="Google Shape;746;p59"/>
          <p:cNvGrpSpPr/>
          <p:nvPr/>
        </p:nvGrpSpPr>
        <p:grpSpPr>
          <a:xfrm>
            <a:off x="3445893" y="996205"/>
            <a:ext cx="2252199" cy="93989"/>
            <a:chOff x="3445893" y="996180"/>
            <a:chExt cx="2252199" cy="93989"/>
          </a:xfrm>
        </p:grpSpPr>
        <p:sp>
          <p:nvSpPr>
            <p:cNvPr id="747" name="Google Shape;747;p59"/>
            <p:cNvSpPr/>
            <p:nvPr/>
          </p:nvSpPr>
          <p:spPr>
            <a:xfrm flipH="1" rot="10800000">
              <a:off x="3445893" y="996180"/>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59"/>
            <p:cNvSpPr/>
            <p:nvPr/>
          </p:nvSpPr>
          <p:spPr>
            <a:xfrm flipH="1" rot="10800000">
              <a:off x="3445893" y="1031605"/>
              <a:ext cx="2252199" cy="58564"/>
            </a:xfrm>
            <a:custGeom>
              <a:rect b="b" l="l" r="r" t="t"/>
              <a:pathLst>
                <a:path extrusionOk="0" h="617" w="10344">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9" name="Google Shape;749;p59"/>
          <p:cNvGrpSpPr/>
          <p:nvPr/>
        </p:nvGrpSpPr>
        <p:grpSpPr>
          <a:xfrm>
            <a:off x="6904812" y="1736299"/>
            <a:ext cx="3317106" cy="2634668"/>
            <a:chOff x="3275400" y="1702825"/>
            <a:chExt cx="1966625" cy="1562025"/>
          </a:xfrm>
        </p:grpSpPr>
        <p:sp>
          <p:nvSpPr>
            <p:cNvPr id="750" name="Google Shape;750;p59"/>
            <p:cNvSpPr/>
            <p:nvPr/>
          </p:nvSpPr>
          <p:spPr>
            <a:xfrm>
              <a:off x="3420000" y="1702825"/>
              <a:ext cx="1599675" cy="1562025"/>
            </a:xfrm>
            <a:custGeom>
              <a:rect b="b" l="l" r="r" t="t"/>
              <a:pathLst>
                <a:path extrusionOk="0" h="62481" w="63987">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59"/>
            <p:cNvSpPr/>
            <p:nvPr/>
          </p:nvSpPr>
          <p:spPr>
            <a:xfrm>
              <a:off x="3584700" y="2761450"/>
              <a:ext cx="577725" cy="51075"/>
            </a:xfrm>
            <a:custGeom>
              <a:rect b="b" l="l" r="r" t="t"/>
              <a:pathLst>
                <a:path extrusionOk="0" h="2043" w="23109">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59"/>
            <p:cNvSpPr/>
            <p:nvPr/>
          </p:nvSpPr>
          <p:spPr>
            <a:xfrm>
              <a:off x="4170400" y="2793300"/>
              <a:ext cx="22100" cy="12600"/>
            </a:xfrm>
            <a:custGeom>
              <a:rect b="b" l="l" r="r" t="t"/>
              <a:pathLst>
                <a:path extrusionOk="0" h="504" w="884">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59"/>
            <p:cNvSpPr/>
            <p:nvPr/>
          </p:nvSpPr>
          <p:spPr>
            <a:xfrm>
              <a:off x="4802975" y="3135050"/>
              <a:ext cx="2400" cy="1800"/>
            </a:xfrm>
            <a:custGeom>
              <a:rect b="b" l="l" r="r" t="t"/>
              <a:pathLst>
                <a:path extrusionOk="0" h="72" w="96">
                  <a:moveTo>
                    <a:pt x="48" y="0"/>
                  </a:moveTo>
                  <a:cubicBezTo>
                    <a:pt x="0" y="12"/>
                    <a:pt x="0" y="71"/>
                    <a:pt x="48" y="71"/>
                  </a:cubicBezTo>
                  <a:cubicBezTo>
                    <a:pt x="96" y="71"/>
                    <a:pt x="96" y="0"/>
                    <a:pt x="4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59"/>
            <p:cNvSpPr/>
            <p:nvPr/>
          </p:nvSpPr>
          <p:spPr>
            <a:xfrm>
              <a:off x="4680025" y="2817150"/>
              <a:ext cx="5700" cy="4775"/>
            </a:xfrm>
            <a:custGeom>
              <a:rect b="b" l="l" r="r" t="t"/>
              <a:pathLst>
                <a:path extrusionOk="0" h="191" w="228">
                  <a:moveTo>
                    <a:pt x="108" y="0"/>
                  </a:moveTo>
                  <a:cubicBezTo>
                    <a:pt x="1" y="12"/>
                    <a:pt x="1" y="191"/>
                    <a:pt x="108" y="191"/>
                  </a:cubicBezTo>
                  <a:cubicBezTo>
                    <a:pt x="227" y="191"/>
                    <a:pt x="227" y="0"/>
                    <a:pt x="1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59"/>
            <p:cNvSpPr/>
            <p:nvPr/>
          </p:nvSpPr>
          <p:spPr>
            <a:xfrm>
              <a:off x="4280400" y="2872400"/>
              <a:ext cx="21825" cy="48850"/>
            </a:xfrm>
            <a:custGeom>
              <a:rect b="b" l="l" r="r" t="t"/>
              <a:pathLst>
                <a:path extrusionOk="0" h="1954" w="873">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59"/>
            <p:cNvSpPr/>
            <p:nvPr/>
          </p:nvSpPr>
          <p:spPr>
            <a:xfrm>
              <a:off x="4710100" y="2747200"/>
              <a:ext cx="13425" cy="10425"/>
            </a:xfrm>
            <a:custGeom>
              <a:rect b="b" l="l" r="r" t="t"/>
              <a:pathLst>
                <a:path extrusionOk="0" h="417" w="537">
                  <a:moveTo>
                    <a:pt x="262" y="0"/>
                  </a:moveTo>
                  <a:cubicBezTo>
                    <a:pt x="1" y="0"/>
                    <a:pt x="1" y="417"/>
                    <a:pt x="262" y="417"/>
                  </a:cubicBezTo>
                  <a:cubicBezTo>
                    <a:pt x="536" y="417"/>
                    <a:pt x="536" y="0"/>
                    <a:pt x="2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59"/>
            <p:cNvSpPr/>
            <p:nvPr/>
          </p:nvSpPr>
          <p:spPr>
            <a:xfrm>
              <a:off x="3963375" y="1930425"/>
              <a:ext cx="21775" cy="51650"/>
            </a:xfrm>
            <a:custGeom>
              <a:rect b="b" l="l" r="r" t="t"/>
              <a:pathLst>
                <a:path extrusionOk="0" h="2066" w="871">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59"/>
            <p:cNvSpPr/>
            <p:nvPr/>
          </p:nvSpPr>
          <p:spPr>
            <a:xfrm>
              <a:off x="3990425" y="1905225"/>
              <a:ext cx="19450" cy="42700"/>
            </a:xfrm>
            <a:custGeom>
              <a:rect b="b" l="l" r="r" t="t"/>
              <a:pathLst>
                <a:path extrusionOk="0" h="1708" w="778">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59"/>
            <p:cNvSpPr/>
            <p:nvPr/>
          </p:nvSpPr>
          <p:spPr>
            <a:xfrm>
              <a:off x="3958525" y="2306950"/>
              <a:ext cx="5975" cy="5100"/>
            </a:xfrm>
            <a:custGeom>
              <a:rect b="b" l="l" r="r" t="t"/>
              <a:pathLst>
                <a:path extrusionOk="0" h="204" w="239">
                  <a:moveTo>
                    <a:pt x="119" y="1"/>
                  </a:moveTo>
                  <a:cubicBezTo>
                    <a:pt x="0" y="1"/>
                    <a:pt x="0" y="203"/>
                    <a:pt x="119" y="203"/>
                  </a:cubicBezTo>
                  <a:cubicBezTo>
                    <a:pt x="238" y="203"/>
                    <a:pt x="238" y="1"/>
                    <a:pt x="11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59"/>
            <p:cNvSpPr/>
            <p:nvPr/>
          </p:nvSpPr>
          <p:spPr>
            <a:xfrm>
              <a:off x="4028125" y="1867250"/>
              <a:ext cx="87800" cy="113250"/>
            </a:xfrm>
            <a:custGeom>
              <a:rect b="b" l="l" r="r" t="t"/>
              <a:pathLst>
                <a:path extrusionOk="0" h="4530" w="3512">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59"/>
            <p:cNvSpPr/>
            <p:nvPr/>
          </p:nvSpPr>
          <p:spPr>
            <a:xfrm>
              <a:off x="3896000" y="2230750"/>
              <a:ext cx="2125" cy="1825"/>
            </a:xfrm>
            <a:custGeom>
              <a:rect b="b" l="l" r="r" t="t"/>
              <a:pathLst>
                <a:path extrusionOk="0" h="73" w="85">
                  <a:moveTo>
                    <a:pt x="49" y="1"/>
                  </a:moveTo>
                  <a:cubicBezTo>
                    <a:pt x="1" y="1"/>
                    <a:pt x="1" y="72"/>
                    <a:pt x="49" y="72"/>
                  </a:cubicBezTo>
                  <a:cubicBezTo>
                    <a:pt x="84" y="72"/>
                    <a:pt x="84" y="1"/>
                    <a:pt x="4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59"/>
            <p:cNvSpPr/>
            <p:nvPr/>
          </p:nvSpPr>
          <p:spPr>
            <a:xfrm>
              <a:off x="3423025" y="3226125"/>
              <a:ext cx="436100" cy="19075"/>
            </a:xfrm>
            <a:custGeom>
              <a:rect b="b" l="l" r="r" t="t"/>
              <a:pathLst>
                <a:path extrusionOk="0" h="763" w="17444">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59"/>
            <p:cNvSpPr/>
            <p:nvPr/>
          </p:nvSpPr>
          <p:spPr>
            <a:xfrm>
              <a:off x="4103175" y="3221950"/>
              <a:ext cx="1064150" cy="25625"/>
            </a:xfrm>
            <a:custGeom>
              <a:rect b="b" l="l" r="r" t="t"/>
              <a:pathLst>
                <a:path extrusionOk="0" h="1025" w="42566">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59"/>
            <p:cNvSpPr/>
            <p:nvPr/>
          </p:nvSpPr>
          <p:spPr>
            <a:xfrm>
              <a:off x="4391300" y="3197250"/>
              <a:ext cx="786450" cy="23825"/>
            </a:xfrm>
            <a:custGeom>
              <a:rect b="b" l="l" r="r" t="t"/>
              <a:pathLst>
                <a:path extrusionOk="0" h="953" w="31458">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59"/>
            <p:cNvSpPr/>
            <p:nvPr/>
          </p:nvSpPr>
          <p:spPr>
            <a:xfrm>
              <a:off x="3401900" y="3199925"/>
              <a:ext cx="395025" cy="17875"/>
            </a:xfrm>
            <a:custGeom>
              <a:rect b="b" l="l" r="r" t="t"/>
              <a:pathLst>
                <a:path extrusionOk="0" h="715" w="15801">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59"/>
            <p:cNvSpPr/>
            <p:nvPr/>
          </p:nvSpPr>
          <p:spPr>
            <a:xfrm>
              <a:off x="3381075" y="3174325"/>
              <a:ext cx="356300" cy="16400"/>
            </a:xfrm>
            <a:custGeom>
              <a:rect b="b" l="l" r="r" t="t"/>
              <a:pathLst>
                <a:path extrusionOk="0" h="656" w="14252">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59"/>
            <p:cNvSpPr/>
            <p:nvPr/>
          </p:nvSpPr>
          <p:spPr>
            <a:xfrm>
              <a:off x="4631825" y="3172250"/>
              <a:ext cx="556925" cy="20850"/>
            </a:xfrm>
            <a:custGeom>
              <a:rect b="b" l="l" r="r" t="t"/>
              <a:pathLst>
                <a:path extrusionOk="0" h="834" w="22277">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59"/>
            <p:cNvSpPr/>
            <p:nvPr/>
          </p:nvSpPr>
          <p:spPr>
            <a:xfrm>
              <a:off x="3359925" y="3148725"/>
              <a:ext cx="318825" cy="14925"/>
            </a:xfrm>
            <a:custGeom>
              <a:rect b="b" l="l" r="r" t="t"/>
              <a:pathLst>
                <a:path extrusionOk="0" h="597" w="12753">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59"/>
            <p:cNvSpPr/>
            <p:nvPr/>
          </p:nvSpPr>
          <p:spPr>
            <a:xfrm>
              <a:off x="4801475" y="3147550"/>
              <a:ext cx="398000" cy="16675"/>
            </a:xfrm>
            <a:custGeom>
              <a:rect b="b" l="l" r="r" t="t"/>
              <a:pathLst>
                <a:path extrusionOk="0" h="667" w="1592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59"/>
            <p:cNvSpPr/>
            <p:nvPr/>
          </p:nvSpPr>
          <p:spPr>
            <a:xfrm>
              <a:off x="3338500" y="3122525"/>
              <a:ext cx="286675" cy="14025"/>
            </a:xfrm>
            <a:custGeom>
              <a:rect b="b" l="l" r="r" t="t"/>
              <a:pathLst>
                <a:path extrusionOk="0" h="561" w="11467">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59"/>
            <p:cNvSpPr/>
            <p:nvPr/>
          </p:nvSpPr>
          <p:spPr>
            <a:xfrm>
              <a:off x="4933050" y="3123125"/>
              <a:ext cx="276850" cy="13425"/>
            </a:xfrm>
            <a:custGeom>
              <a:rect b="b" l="l" r="r" t="t"/>
              <a:pathLst>
                <a:path extrusionOk="0" h="537" w="11074">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59"/>
            <p:cNvSpPr/>
            <p:nvPr/>
          </p:nvSpPr>
          <p:spPr>
            <a:xfrm>
              <a:off x="3317675" y="3096650"/>
              <a:ext cx="261350" cy="12525"/>
            </a:xfrm>
            <a:custGeom>
              <a:rect b="b" l="l" r="r" t="t"/>
              <a:pathLst>
                <a:path extrusionOk="0" h="501" w="10454">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59"/>
            <p:cNvSpPr/>
            <p:nvPr/>
          </p:nvSpPr>
          <p:spPr>
            <a:xfrm>
              <a:off x="4944950" y="3096350"/>
              <a:ext cx="275650" cy="13425"/>
            </a:xfrm>
            <a:custGeom>
              <a:rect b="b" l="l" r="r" t="t"/>
              <a:pathLst>
                <a:path extrusionOk="0" h="537" w="11026">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59"/>
            <p:cNvSpPr/>
            <p:nvPr/>
          </p:nvSpPr>
          <p:spPr>
            <a:xfrm>
              <a:off x="4957450" y="3069850"/>
              <a:ext cx="273875" cy="13425"/>
            </a:xfrm>
            <a:custGeom>
              <a:rect b="b" l="l" r="r" t="t"/>
              <a:pathLst>
                <a:path extrusionOk="0" h="537" w="10955">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59"/>
            <p:cNvSpPr/>
            <p:nvPr/>
          </p:nvSpPr>
          <p:spPr>
            <a:xfrm>
              <a:off x="3296525" y="3070450"/>
              <a:ext cx="241425" cy="11925"/>
            </a:xfrm>
            <a:custGeom>
              <a:rect b="b" l="l" r="r" t="t"/>
              <a:pathLst>
                <a:path extrusionOk="0" h="477" w="9657">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59"/>
            <p:cNvSpPr/>
            <p:nvPr/>
          </p:nvSpPr>
          <p:spPr>
            <a:xfrm>
              <a:off x="3275400" y="3044550"/>
              <a:ext cx="226825" cy="11625"/>
            </a:xfrm>
            <a:custGeom>
              <a:rect b="b" l="l" r="r" t="t"/>
              <a:pathLst>
                <a:path extrusionOk="0" h="465" w="9073">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59"/>
            <p:cNvSpPr/>
            <p:nvPr/>
          </p:nvSpPr>
          <p:spPr>
            <a:xfrm>
              <a:off x="4967575" y="3043350"/>
              <a:ext cx="274450" cy="13425"/>
            </a:xfrm>
            <a:custGeom>
              <a:rect b="b" l="l" r="r" t="t"/>
              <a:pathLst>
                <a:path extrusionOk="0" h="537" w="10978">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59"/>
            <p:cNvSpPr/>
            <p:nvPr/>
          </p:nvSpPr>
          <p:spPr>
            <a:xfrm>
              <a:off x="3519175" y="3043650"/>
              <a:ext cx="625" cy="475"/>
            </a:xfrm>
            <a:custGeom>
              <a:rect b="b" l="l" r="r" t="t"/>
              <a:pathLst>
                <a:path extrusionOk="0" h="19" w="25">
                  <a:moveTo>
                    <a:pt x="1" y="1"/>
                  </a:moveTo>
                  <a:cubicBezTo>
                    <a:pt x="7" y="13"/>
                    <a:pt x="13" y="19"/>
                    <a:pt x="17" y="19"/>
                  </a:cubicBezTo>
                  <a:cubicBezTo>
                    <a:pt x="21" y="19"/>
                    <a:pt x="24" y="13"/>
                    <a:pt x="2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9" name="Google Shape;779;p59"/>
          <p:cNvGrpSpPr/>
          <p:nvPr/>
        </p:nvGrpSpPr>
        <p:grpSpPr>
          <a:xfrm rot="-1985458">
            <a:off x="-512319" y="-1004653"/>
            <a:ext cx="3236603" cy="2992665"/>
            <a:chOff x="2483025" y="1774950"/>
            <a:chExt cx="1815750" cy="1678900"/>
          </a:xfrm>
        </p:grpSpPr>
        <p:sp>
          <p:nvSpPr>
            <p:cNvPr id="780" name="Google Shape;780;p59"/>
            <p:cNvSpPr/>
            <p:nvPr/>
          </p:nvSpPr>
          <p:spPr>
            <a:xfrm>
              <a:off x="2546425" y="1800350"/>
              <a:ext cx="1653525" cy="1653500"/>
            </a:xfrm>
            <a:custGeom>
              <a:rect b="b" l="l" r="r" t="t"/>
              <a:pathLst>
                <a:path extrusionOk="0" h="66140" w="66141">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59"/>
            <p:cNvSpPr/>
            <p:nvPr/>
          </p:nvSpPr>
          <p:spPr>
            <a:xfrm>
              <a:off x="3422725" y="3171350"/>
              <a:ext cx="425675" cy="206900"/>
            </a:xfrm>
            <a:custGeom>
              <a:rect b="b" l="l" r="r" t="t"/>
              <a:pathLst>
                <a:path extrusionOk="0" h="8276" w="17027">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59"/>
            <p:cNvSpPr/>
            <p:nvPr/>
          </p:nvSpPr>
          <p:spPr>
            <a:xfrm>
              <a:off x="3488525" y="3212725"/>
              <a:ext cx="233375" cy="116700"/>
            </a:xfrm>
            <a:custGeom>
              <a:rect b="b" l="l" r="r" t="t"/>
              <a:pathLst>
                <a:path extrusionOk="0" h="4668" w="9335">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59"/>
            <p:cNvSpPr/>
            <p:nvPr/>
          </p:nvSpPr>
          <p:spPr>
            <a:xfrm>
              <a:off x="3550725" y="3216000"/>
              <a:ext cx="75050" cy="50925"/>
            </a:xfrm>
            <a:custGeom>
              <a:rect b="b" l="l" r="r" t="t"/>
              <a:pathLst>
                <a:path extrusionOk="0" h="2037" w="3002">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9"/>
            <p:cNvSpPr/>
            <p:nvPr/>
          </p:nvSpPr>
          <p:spPr>
            <a:xfrm>
              <a:off x="3539125" y="3190600"/>
              <a:ext cx="61925" cy="30250"/>
            </a:xfrm>
            <a:custGeom>
              <a:rect b="b" l="l" r="r" t="t"/>
              <a:pathLst>
                <a:path extrusionOk="0" h="1210" w="2477">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9"/>
            <p:cNvSpPr/>
            <p:nvPr/>
          </p:nvSpPr>
          <p:spPr>
            <a:xfrm>
              <a:off x="2764025" y="1887850"/>
              <a:ext cx="393825" cy="307225"/>
            </a:xfrm>
            <a:custGeom>
              <a:rect b="b" l="l" r="r" t="t"/>
              <a:pathLst>
                <a:path extrusionOk="0" h="12289" w="15753">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9"/>
            <p:cNvSpPr/>
            <p:nvPr/>
          </p:nvSpPr>
          <p:spPr>
            <a:xfrm>
              <a:off x="2832175" y="1989650"/>
              <a:ext cx="202450" cy="180125"/>
            </a:xfrm>
            <a:custGeom>
              <a:rect b="b" l="l" r="r" t="t"/>
              <a:pathLst>
                <a:path extrusionOk="0" h="7205" w="8098">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59"/>
            <p:cNvSpPr/>
            <p:nvPr/>
          </p:nvSpPr>
          <p:spPr>
            <a:xfrm>
              <a:off x="2904825" y="2081625"/>
              <a:ext cx="61325" cy="47950"/>
            </a:xfrm>
            <a:custGeom>
              <a:rect b="b" l="l" r="r" t="t"/>
              <a:pathLst>
                <a:path extrusionOk="0" h="1918" w="2453">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59"/>
            <p:cNvSpPr/>
            <p:nvPr/>
          </p:nvSpPr>
          <p:spPr>
            <a:xfrm>
              <a:off x="4110925" y="2429900"/>
              <a:ext cx="29200" cy="310775"/>
            </a:xfrm>
            <a:custGeom>
              <a:rect b="b" l="l" r="r" t="t"/>
              <a:pathLst>
                <a:path extrusionOk="0" h="12431" w="1168">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59"/>
            <p:cNvSpPr/>
            <p:nvPr/>
          </p:nvSpPr>
          <p:spPr>
            <a:xfrm>
              <a:off x="4076400" y="2491200"/>
              <a:ext cx="20250" cy="146775"/>
            </a:xfrm>
            <a:custGeom>
              <a:rect b="b" l="l" r="r" t="t"/>
              <a:pathLst>
                <a:path extrusionOk="0" h="5871" w="81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59"/>
            <p:cNvSpPr/>
            <p:nvPr/>
          </p:nvSpPr>
          <p:spPr>
            <a:xfrm>
              <a:off x="4038875" y="2531700"/>
              <a:ext cx="19975" cy="78900"/>
            </a:xfrm>
            <a:custGeom>
              <a:rect b="b" l="l" r="r" t="t"/>
              <a:pathLst>
                <a:path extrusionOk="0" h="3156" w="799">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59"/>
            <p:cNvSpPr/>
            <p:nvPr/>
          </p:nvSpPr>
          <p:spPr>
            <a:xfrm>
              <a:off x="2709850" y="2941850"/>
              <a:ext cx="126525" cy="184275"/>
            </a:xfrm>
            <a:custGeom>
              <a:rect b="b" l="l" r="r" t="t"/>
              <a:pathLst>
                <a:path extrusionOk="0" h="7371" w="5061">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59"/>
            <p:cNvSpPr/>
            <p:nvPr/>
          </p:nvSpPr>
          <p:spPr>
            <a:xfrm>
              <a:off x="2758975" y="2976675"/>
              <a:ext cx="50900" cy="73850"/>
            </a:xfrm>
            <a:custGeom>
              <a:rect b="b" l="l" r="r" t="t"/>
              <a:pathLst>
                <a:path extrusionOk="0" h="2954" w="2036">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59"/>
            <p:cNvSpPr/>
            <p:nvPr/>
          </p:nvSpPr>
          <p:spPr>
            <a:xfrm>
              <a:off x="3598350" y="2251900"/>
              <a:ext cx="106000" cy="102425"/>
            </a:xfrm>
            <a:custGeom>
              <a:rect b="b" l="l" r="r" t="t"/>
              <a:pathLst>
                <a:path extrusionOk="0" h="4097" w="424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9"/>
            <p:cNvSpPr/>
            <p:nvPr/>
          </p:nvSpPr>
          <p:spPr>
            <a:xfrm>
              <a:off x="3577525" y="2353400"/>
              <a:ext cx="13125" cy="11025"/>
            </a:xfrm>
            <a:custGeom>
              <a:rect b="b" l="l" r="r" t="t"/>
              <a:pathLst>
                <a:path extrusionOk="0" h="441" w="525">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59"/>
            <p:cNvSpPr/>
            <p:nvPr/>
          </p:nvSpPr>
          <p:spPr>
            <a:xfrm>
              <a:off x="3592700" y="2398650"/>
              <a:ext cx="19375" cy="25900"/>
            </a:xfrm>
            <a:custGeom>
              <a:rect b="b" l="l" r="r" t="t"/>
              <a:pathLst>
                <a:path extrusionOk="0" h="1036" w="775">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59"/>
            <p:cNvSpPr/>
            <p:nvPr/>
          </p:nvSpPr>
          <p:spPr>
            <a:xfrm>
              <a:off x="3617100" y="2548050"/>
              <a:ext cx="181000" cy="62325"/>
            </a:xfrm>
            <a:custGeom>
              <a:rect b="b" l="l" r="r" t="t"/>
              <a:pathLst>
                <a:path extrusionOk="0" h="2493" w="724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59"/>
            <p:cNvSpPr/>
            <p:nvPr/>
          </p:nvSpPr>
          <p:spPr>
            <a:xfrm>
              <a:off x="3842425" y="2585875"/>
              <a:ext cx="60150" cy="15200"/>
            </a:xfrm>
            <a:custGeom>
              <a:rect b="b" l="l" r="r" t="t"/>
              <a:pathLst>
                <a:path extrusionOk="0" h="608" w="2406">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59"/>
            <p:cNvSpPr/>
            <p:nvPr/>
          </p:nvSpPr>
          <p:spPr>
            <a:xfrm>
              <a:off x="3942750" y="2738550"/>
              <a:ext cx="32175" cy="103625"/>
            </a:xfrm>
            <a:custGeom>
              <a:rect b="b" l="l" r="r" t="t"/>
              <a:pathLst>
                <a:path extrusionOk="0" h="4145" w="1287">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59"/>
            <p:cNvSpPr/>
            <p:nvPr/>
          </p:nvSpPr>
          <p:spPr>
            <a:xfrm>
              <a:off x="3953150" y="2856125"/>
              <a:ext cx="24450" cy="94400"/>
            </a:xfrm>
            <a:custGeom>
              <a:rect b="b" l="l" r="r" t="t"/>
              <a:pathLst>
                <a:path extrusionOk="0" h="3776" w="978">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59"/>
            <p:cNvSpPr/>
            <p:nvPr/>
          </p:nvSpPr>
          <p:spPr>
            <a:xfrm>
              <a:off x="3961800" y="2979375"/>
              <a:ext cx="15800" cy="52400"/>
            </a:xfrm>
            <a:custGeom>
              <a:rect b="b" l="l" r="r" t="t"/>
              <a:pathLst>
                <a:path extrusionOk="0" h="2096" w="632">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59"/>
            <p:cNvSpPr/>
            <p:nvPr/>
          </p:nvSpPr>
          <p:spPr>
            <a:xfrm>
              <a:off x="3812375" y="2229200"/>
              <a:ext cx="46750" cy="9325"/>
            </a:xfrm>
            <a:custGeom>
              <a:rect b="b" l="l" r="r" t="t"/>
              <a:pathLst>
                <a:path extrusionOk="0" h="373" w="187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59"/>
            <p:cNvSpPr/>
            <p:nvPr/>
          </p:nvSpPr>
          <p:spPr>
            <a:xfrm>
              <a:off x="3881125" y="2265300"/>
              <a:ext cx="18175" cy="7450"/>
            </a:xfrm>
            <a:custGeom>
              <a:rect b="b" l="l" r="r" t="t"/>
              <a:pathLst>
                <a:path extrusionOk="0" h="298" w="727">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59"/>
            <p:cNvSpPr/>
            <p:nvPr/>
          </p:nvSpPr>
          <p:spPr>
            <a:xfrm>
              <a:off x="2925650" y="2532000"/>
              <a:ext cx="24425" cy="7450"/>
            </a:xfrm>
            <a:custGeom>
              <a:rect b="b" l="l" r="r" t="t"/>
              <a:pathLst>
                <a:path extrusionOk="0" h="298" w="977">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59"/>
            <p:cNvSpPr/>
            <p:nvPr/>
          </p:nvSpPr>
          <p:spPr>
            <a:xfrm>
              <a:off x="2970600" y="2549150"/>
              <a:ext cx="138125" cy="62050"/>
            </a:xfrm>
            <a:custGeom>
              <a:rect b="b" l="l" r="r" t="t"/>
              <a:pathLst>
                <a:path extrusionOk="0" h="2482" w="5525">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59"/>
            <p:cNvSpPr/>
            <p:nvPr/>
          </p:nvSpPr>
          <p:spPr>
            <a:xfrm>
              <a:off x="3293250" y="2759100"/>
              <a:ext cx="10150" cy="50625"/>
            </a:xfrm>
            <a:custGeom>
              <a:rect b="b" l="l" r="r" t="t"/>
              <a:pathLst>
                <a:path extrusionOk="0" h="2025" w="406">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59"/>
            <p:cNvSpPr/>
            <p:nvPr/>
          </p:nvSpPr>
          <p:spPr>
            <a:xfrm>
              <a:off x="3281950" y="2821900"/>
              <a:ext cx="14900" cy="58975"/>
            </a:xfrm>
            <a:custGeom>
              <a:rect b="b" l="l" r="r" t="t"/>
              <a:pathLst>
                <a:path extrusionOk="0" h="2359" w="596">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59"/>
            <p:cNvSpPr/>
            <p:nvPr/>
          </p:nvSpPr>
          <p:spPr>
            <a:xfrm>
              <a:off x="3220925" y="2921025"/>
              <a:ext cx="33950" cy="29500"/>
            </a:xfrm>
            <a:custGeom>
              <a:rect b="b" l="l" r="r" t="t"/>
              <a:pathLst>
                <a:path extrusionOk="0" h="1180" w="1358">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59"/>
            <p:cNvSpPr/>
            <p:nvPr/>
          </p:nvSpPr>
          <p:spPr>
            <a:xfrm>
              <a:off x="3182225" y="2972225"/>
              <a:ext cx="17600" cy="43175"/>
            </a:xfrm>
            <a:custGeom>
              <a:rect b="b" l="l" r="r" t="t"/>
              <a:pathLst>
                <a:path extrusionOk="0" h="1727" w="704">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59"/>
            <p:cNvSpPr/>
            <p:nvPr/>
          </p:nvSpPr>
          <p:spPr>
            <a:xfrm>
              <a:off x="3149500" y="3058250"/>
              <a:ext cx="11925" cy="38725"/>
            </a:xfrm>
            <a:custGeom>
              <a:rect b="b" l="l" r="r" t="t"/>
              <a:pathLst>
                <a:path extrusionOk="0" h="1549" w="477">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59"/>
            <p:cNvSpPr/>
            <p:nvPr/>
          </p:nvSpPr>
          <p:spPr>
            <a:xfrm>
              <a:off x="2819975" y="2257550"/>
              <a:ext cx="77425" cy="50325"/>
            </a:xfrm>
            <a:custGeom>
              <a:rect b="b" l="l" r="r" t="t"/>
              <a:pathLst>
                <a:path extrusionOk="0" h="2013" w="3097">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59"/>
            <p:cNvSpPr/>
            <p:nvPr/>
          </p:nvSpPr>
          <p:spPr>
            <a:xfrm>
              <a:off x="2892025" y="2280175"/>
              <a:ext cx="9850" cy="16100"/>
            </a:xfrm>
            <a:custGeom>
              <a:rect b="b" l="l" r="r" t="t"/>
              <a:pathLst>
                <a:path extrusionOk="0" h="644" w="394">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59"/>
            <p:cNvSpPr/>
            <p:nvPr/>
          </p:nvSpPr>
          <p:spPr>
            <a:xfrm>
              <a:off x="2883675" y="2218850"/>
              <a:ext cx="9250" cy="42900"/>
            </a:xfrm>
            <a:custGeom>
              <a:rect b="b" l="l" r="r" t="t"/>
              <a:pathLst>
                <a:path extrusionOk="0" h="1716" w="37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59"/>
            <p:cNvSpPr/>
            <p:nvPr/>
          </p:nvSpPr>
          <p:spPr>
            <a:xfrm>
              <a:off x="3017025" y="1898575"/>
              <a:ext cx="325075" cy="144975"/>
            </a:xfrm>
            <a:custGeom>
              <a:rect b="b" l="l" r="r" t="t"/>
              <a:pathLst>
                <a:path extrusionOk="0" h="5799" w="13003">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59"/>
            <p:cNvSpPr/>
            <p:nvPr/>
          </p:nvSpPr>
          <p:spPr>
            <a:xfrm>
              <a:off x="3341475" y="1874775"/>
              <a:ext cx="20275" cy="12225"/>
            </a:xfrm>
            <a:custGeom>
              <a:rect b="b" l="l" r="r" t="t"/>
              <a:pathLst>
                <a:path extrusionOk="0" h="489" w="811">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59"/>
            <p:cNvSpPr/>
            <p:nvPr/>
          </p:nvSpPr>
          <p:spPr>
            <a:xfrm>
              <a:off x="3360525" y="1852150"/>
              <a:ext cx="8975" cy="14300"/>
            </a:xfrm>
            <a:custGeom>
              <a:rect b="b" l="l" r="r" t="t"/>
              <a:pathLst>
                <a:path extrusionOk="0" h="572" w="359">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59"/>
            <p:cNvSpPr/>
            <p:nvPr/>
          </p:nvSpPr>
          <p:spPr>
            <a:xfrm>
              <a:off x="3643300" y="1914050"/>
              <a:ext cx="105100" cy="200950"/>
            </a:xfrm>
            <a:custGeom>
              <a:rect b="b" l="l" r="r" t="t"/>
              <a:pathLst>
                <a:path extrusionOk="0" h="8038" w="4204">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59"/>
            <p:cNvSpPr/>
            <p:nvPr/>
          </p:nvSpPr>
          <p:spPr>
            <a:xfrm>
              <a:off x="3786175" y="2089575"/>
              <a:ext cx="178625" cy="76025"/>
            </a:xfrm>
            <a:custGeom>
              <a:rect b="b" l="l" r="r" t="t"/>
              <a:pathLst>
                <a:path extrusionOk="0" h="3041" w="7145">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59"/>
            <p:cNvSpPr/>
            <p:nvPr/>
          </p:nvSpPr>
          <p:spPr>
            <a:xfrm>
              <a:off x="3989475" y="2177475"/>
              <a:ext cx="39200" cy="67600"/>
            </a:xfrm>
            <a:custGeom>
              <a:rect b="b" l="l" r="r" t="t"/>
              <a:pathLst>
                <a:path extrusionOk="0" h="2704" w="1568">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59"/>
            <p:cNvSpPr/>
            <p:nvPr/>
          </p:nvSpPr>
          <p:spPr>
            <a:xfrm>
              <a:off x="3973100" y="2259050"/>
              <a:ext cx="40500" cy="10550"/>
            </a:xfrm>
            <a:custGeom>
              <a:rect b="b" l="l" r="r" t="t"/>
              <a:pathLst>
                <a:path extrusionOk="0" h="422" w="162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59"/>
            <p:cNvSpPr/>
            <p:nvPr/>
          </p:nvSpPr>
          <p:spPr>
            <a:xfrm>
              <a:off x="2862850" y="2550450"/>
              <a:ext cx="45275" cy="6275"/>
            </a:xfrm>
            <a:custGeom>
              <a:rect b="b" l="l" r="r" t="t"/>
              <a:pathLst>
                <a:path extrusionOk="0" h="251" w="1811">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59"/>
            <p:cNvSpPr/>
            <p:nvPr/>
          </p:nvSpPr>
          <p:spPr>
            <a:xfrm>
              <a:off x="2828025" y="2538825"/>
              <a:ext cx="20250" cy="17800"/>
            </a:xfrm>
            <a:custGeom>
              <a:rect b="b" l="l" r="r" t="t"/>
              <a:pathLst>
                <a:path extrusionOk="0" h="712" w="81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59"/>
            <p:cNvSpPr/>
            <p:nvPr/>
          </p:nvSpPr>
          <p:spPr>
            <a:xfrm>
              <a:off x="2681575" y="2253975"/>
              <a:ext cx="80975" cy="205400"/>
            </a:xfrm>
            <a:custGeom>
              <a:rect b="b" l="l" r="r" t="t"/>
              <a:pathLst>
                <a:path extrusionOk="0" h="8216" w="3239">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59"/>
            <p:cNvSpPr/>
            <p:nvPr/>
          </p:nvSpPr>
          <p:spPr>
            <a:xfrm>
              <a:off x="2775025" y="2251850"/>
              <a:ext cx="36350" cy="10200"/>
            </a:xfrm>
            <a:custGeom>
              <a:rect b="b" l="l" r="r" t="t"/>
              <a:pathLst>
                <a:path extrusionOk="0" h="408" w="1454">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59"/>
            <p:cNvSpPr/>
            <p:nvPr/>
          </p:nvSpPr>
          <p:spPr>
            <a:xfrm>
              <a:off x="2835450" y="2655825"/>
              <a:ext cx="167625" cy="327425"/>
            </a:xfrm>
            <a:custGeom>
              <a:rect b="b" l="l" r="r" t="t"/>
              <a:pathLst>
                <a:path extrusionOk="0" h="13097" w="6705">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59"/>
            <p:cNvSpPr/>
            <p:nvPr/>
          </p:nvSpPr>
          <p:spPr>
            <a:xfrm>
              <a:off x="2991725" y="2989475"/>
              <a:ext cx="34850" cy="190525"/>
            </a:xfrm>
            <a:custGeom>
              <a:rect b="b" l="l" r="r" t="t"/>
              <a:pathLst>
                <a:path extrusionOk="0" h="7621" w="1394">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59"/>
            <p:cNvSpPr/>
            <p:nvPr/>
          </p:nvSpPr>
          <p:spPr>
            <a:xfrm>
              <a:off x="3134600" y="2622475"/>
              <a:ext cx="119700" cy="101225"/>
            </a:xfrm>
            <a:custGeom>
              <a:rect b="b" l="l" r="r" t="t"/>
              <a:pathLst>
                <a:path extrusionOk="0" h="4049" w="4788">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59"/>
            <p:cNvSpPr/>
            <p:nvPr/>
          </p:nvSpPr>
          <p:spPr>
            <a:xfrm>
              <a:off x="3231350" y="2851075"/>
              <a:ext cx="103300" cy="133075"/>
            </a:xfrm>
            <a:custGeom>
              <a:rect b="b" l="l" r="r" t="t"/>
              <a:pathLst>
                <a:path extrusionOk="0" h="5323" w="4132">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59"/>
            <p:cNvSpPr/>
            <p:nvPr/>
          </p:nvSpPr>
          <p:spPr>
            <a:xfrm>
              <a:off x="3301900" y="2895725"/>
              <a:ext cx="39600" cy="58650"/>
            </a:xfrm>
            <a:custGeom>
              <a:rect b="b" l="l" r="r" t="t"/>
              <a:pathLst>
                <a:path extrusionOk="0" h="2346" w="1584">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59"/>
            <p:cNvSpPr/>
            <p:nvPr/>
          </p:nvSpPr>
          <p:spPr>
            <a:xfrm>
              <a:off x="3531375" y="2505800"/>
              <a:ext cx="61350" cy="90875"/>
            </a:xfrm>
            <a:custGeom>
              <a:rect b="b" l="l" r="r" t="t"/>
              <a:pathLst>
                <a:path extrusionOk="0" h="3635" w="2454">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59"/>
            <p:cNvSpPr/>
            <p:nvPr/>
          </p:nvSpPr>
          <p:spPr>
            <a:xfrm>
              <a:off x="3501325" y="2521275"/>
              <a:ext cx="39000" cy="64900"/>
            </a:xfrm>
            <a:custGeom>
              <a:rect b="b" l="l" r="r" t="t"/>
              <a:pathLst>
                <a:path extrusionOk="0" h="2596" w="156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59"/>
            <p:cNvSpPr/>
            <p:nvPr/>
          </p:nvSpPr>
          <p:spPr>
            <a:xfrm>
              <a:off x="2866425" y="2238200"/>
              <a:ext cx="101225" cy="116500"/>
            </a:xfrm>
            <a:custGeom>
              <a:rect b="b" l="l" r="r" t="t"/>
              <a:pathLst>
                <a:path extrusionOk="0" h="4660" w="4049">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59"/>
            <p:cNvSpPr/>
            <p:nvPr/>
          </p:nvSpPr>
          <p:spPr>
            <a:xfrm>
              <a:off x="2961975" y="2262900"/>
              <a:ext cx="25325" cy="52850"/>
            </a:xfrm>
            <a:custGeom>
              <a:rect b="b" l="l" r="r" t="t"/>
              <a:pathLst>
                <a:path extrusionOk="0" h="2114" w="1013">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59"/>
            <p:cNvSpPr/>
            <p:nvPr/>
          </p:nvSpPr>
          <p:spPr>
            <a:xfrm>
              <a:off x="3109000" y="1947700"/>
              <a:ext cx="270900" cy="134400"/>
            </a:xfrm>
            <a:custGeom>
              <a:rect b="b" l="l" r="r" t="t"/>
              <a:pathLst>
                <a:path extrusionOk="0" h="5376" w="10836">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59"/>
            <p:cNvSpPr/>
            <p:nvPr/>
          </p:nvSpPr>
          <p:spPr>
            <a:xfrm>
              <a:off x="3293850" y="1989950"/>
              <a:ext cx="95875" cy="39625"/>
            </a:xfrm>
            <a:custGeom>
              <a:rect b="b" l="l" r="r" t="t"/>
              <a:pathLst>
                <a:path extrusionOk="0" h="1585" w="3835">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59"/>
            <p:cNvSpPr/>
            <p:nvPr/>
          </p:nvSpPr>
          <p:spPr>
            <a:xfrm>
              <a:off x="3836475" y="1876850"/>
              <a:ext cx="347400" cy="375075"/>
            </a:xfrm>
            <a:custGeom>
              <a:rect b="b" l="l" r="r" t="t"/>
              <a:pathLst>
                <a:path extrusionOk="0" h="15003" w="13896">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59"/>
            <p:cNvSpPr/>
            <p:nvPr/>
          </p:nvSpPr>
          <p:spPr>
            <a:xfrm>
              <a:off x="4055550" y="1968825"/>
              <a:ext cx="92000" cy="101525"/>
            </a:xfrm>
            <a:custGeom>
              <a:rect b="b" l="l" r="r" t="t"/>
              <a:pathLst>
                <a:path extrusionOk="0" h="4061" w="368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59"/>
            <p:cNvSpPr/>
            <p:nvPr/>
          </p:nvSpPr>
          <p:spPr>
            <a:xfrm>
              <a:off x="4118050" y="1960500"/>
              <a:ext cx="47075" cy="58950"/>
            </a:xfrm>
            <a:custGeom>
              <a:rect b="b" l="l" r="r" t="t"/>
              <a:pathLst>
                <a:path extrusionOk="0" h="2358" w="1883">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59"/>
            <p:cNvSpPr/>
            <p:nvPr/>
          </p:nvSpPr>
          <p:spPr>
            <a:xfrm>
              <a:off x="2483025" y="1774950"/>
              <a:ext cx="1815750" cy="1529175"/>
            </a:xfrm>
            <a:custGeom>
              <a:rect b="b" l="l" r="r" t="t"/>
              <a:pathLst>
                <a:path extrusionOk="0" h="61167" w="7263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6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Perimeter</a:t>
            </a:r>
            <a:endParaRPr/>
          </a:p>
        </p:txBody>
      </p:sp>
      <p:sp>
        <p:nvSpPr>
          <p:cNvPr id="844" name="Google Shape;844;p60"/>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Triangle : Add the measure of the 3 sides			</a:t>
            </a:r>
            <a:r>
              <a:rPr i="1" lang="en" sz="1800"/>
              <a:t>a+b+c</a:t>
            </a:r>
            <a:endParaRPr i="1" sz="1800"/>
          </a:p>
          <a:p>
            <a:pPr indent="-342900" lvl="0" marL="457200" rtl="0" algn="l">
              <a:spcBef>
                <a:spcPts val="0"/>
              </a:spcBef>
              <a:spcAft>
                <a:spcPts val="0"/>
              </a:spcAft>
              <a:buSzPts val="1800"/>
              <a:buChar char="-"/>
            </a:pPr>
            <a:r>
              <a:rPr lang="en" sz="1800"/>
              <a:t>Square/Rhombus: 4*measure of one side 			</a:t>
            </a:r>
            <a:r>
              <a:rPr i="1" lang="en" sz="1800"/>
              <a:t>4a</a:t>
            </a:r>
            <a:endParaRPr i="1" sz="1800"/>
          </a:p>
          <a:p>
            <a:pPr indent="-342900" lvl="0" marL="457200" rtl="0" algn="l">
              <a:spcBef>
                <a:spcPts val="0"/>
              </a:spcBef>
              <a:spcAft>
                <a:spcPts val="0"/>
              </a:spcAft>
              <a:buSzPts val="1800"/>
              <a:buChar char="-"/>
            </a:pPr>
            <a:r>
              <a:rPr lang="en" sz="1800"/>
              <a:t>Rectangle/Parallelogram: 2*sum of width and length 	</a:t>
            </a:r>
            <a:r>
              <a:rPr i="1" lang="en" sz="1800"/>
              <a:t>2(l+w)</a:t>
            </a:r>
            <a:endParaRPr i="1" sz="1800"/>
          </a:p>
          <a:p>
            <a:pPr indent="0" lvl="0" marL="0" rtl="0" algn="l">
              <a:spcBef>
                <a:spcPts val="0"/>
              </a:spcBef>
              <a:spcAft>
                <a:spcPts val="0"/>
              </a:spcAft>
              <a:buNone/>
            </a:pPr>
            <a:r>
              <a:t/>
            </a:r>
            <a:endParaRPr sz="1800"/>
          </a:p>
        </p:txBody>
      </p:sp>
      <p:pic>
        <p:nvPicPr>
          <p:cNvPr id="845" name="Google Shape;845;p60"/>
          <p:cNvPicPr preferRelativeResize="0"/>
          <p:nvPr/>
        </p:nvPicPr>
        <p:blipFill>
          <a:blip r:embed="rId3">
            <a:alphaModFix/>
          </a:blip>
          <a:stretch>
            <a:fillRect/>
          </a:stretch>
        </p:blipFill>
        <p:spPr>
          <a:xfrm>
            <a:off x="326300" y="2387638"/>
            <a:ext cx="2933700" cy="2333625"/>
          </a:xfrm>
          <a:prstGeom prst="rect">
            <a:avLst/>
          </a:prstGeom>
          <a:noFill/>
          <a:ln>
            <a:noFill/>
          </a:ln>
        </p:spPr>
      </p:pic>
      <p:pic>
        <p:nvPicPr>
          <p:cNvPr id="846" name="Google Shape;846;p60"/>
          <p:cNvPicPr preferRelativeResize="0"/>
          <p:nvPr/>
        </p:nvPicPr>
        <p:blipFill>
          <a:blip r:embed="rId4">
            <a:alphaModFix/>
          </a:blip>
          <a:stretch>
            <a:fillRect/>
          </a:stretch>
        </p:blipFill>
        <p:spPr>
          <a:xfrm>
            <a:off x="3443650" y="2358963"/>
            <a:ext cx="2209800" cy="2276475"/>
          </a:xfrm>
          <a:prstGeom prst="rect">
            <a:avLst/>
          </a:prstGeom>
          <a:noFill/>
          <a:ln>
            <a:noFill/>
          </a:ln>
        </p:spPr>
      </p:pic>
      <p:pic>
        <p:nvPicPr>
          <p:cNvPr id="847" name="Google Shape;847;p60"/>
          <p:cNvPicPr preferRelativeResize="0"/>
          <p:nvPr/>
        </p:nvPicPr>
        <p:blipFill rotWithShape="1">
          <a:blip r:embed="rId5">
            <a:alphaModFix/>
          </a:blip>
          <a:srcRect b="15293" l="0" r="0" t="14649"/>
          <a:stretch/>
        </p:blipFill>
        <p:spPr>
          <a:xfrm>
            <a:off x="5022672" y="2301825"/>
            <a:ext cx="4821078" cy="23336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6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Area</a:t>
            </a:r>
            <a:endParaRPr/>
          </a:p>
        </p:txBody>
      </p:sp>
      <p:sp>
        <p:nvSpPr>
          <p:cNvPr id="853" name="Google Shape;853;p61"/>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Triangle: base*height/2 				</a:t>
            </a:r>
            <a:r>
              <a:rPr i="1" lang="en" sz="1600"/>
              <a:t>1/2bh</a:t>
            </a:r>
            <a:endParaRPr i="1" sz="1600"/>
          </a:p>
          <a:p>
            <a:pPr indent="-330200" lvl="0" marL="457200" rtl="0" algn="l">
              <a:spcBef>
                <a:spcPts val="0"/>
              </a:spcBef>
              <a:spcAft>
                <a:spcPts val="0"/>
              </a:spcAft>
              <a:buSzPts val="1600"/>
              <a:buChar char="-"/>
            </a:pPr>
            <a:r>
              <a:rPr lang="en" sz="1600"/>
              <a:t>Square: side*side 					</a:t>
            </a:r>
            <a:r>
              <a:rPr i="1" lang="en" sz="1600"/>
              <a:t>a^2</a:t>
            </a:r>
            <a:endParaRPr i="1" sz="1600"/>
          </a:p>
          <a:p>
            <a:pPr indent="-330200" lvl="0" marL="457200" rtl="0" algn="l">
              <a:spcBef>
                <a:spcPts val="0"/>
              </a:spcBef>
              <a:spcAft>
                <a:spcPts val="0"/>
              </a:spcAft>
              <a:buSzPts val="1600"/>
              <a:buChar char="-"/>
            </a:pPr>
            <a:r>
              <a:rPr lang="en" sz="1600"/>
              <a:t>Rectangle: length*width 				</a:t>
            </a:r>
            <a:r>
              <a:rPr i="1" lang="en" sz="1600"/>
              <a:t>lw</a:t>
            </a:r>
            <a:endParaRPr i="1" sz="1600"/>
          </a:p>
          <a:p>
            <a:pPr indent="-330200" lvl="0" marL="457200" rtl="0" algn="l">
              <a:spcBef>
                <a:spcPts val="0"/>
              </a:spcBef>
              <a:spcAft>
                <a:spcPts val="0"/>
              </a:spcAft>
              <a:buSzPts val="1600"/>
              <a:buChar char="-"/>
            </a:pPr>
            <a:r>
              <a:rPr lang="en" sz="1600"/>
              <a:t>Parallelogram: base*height 			</a:t>
            </a:r>
            <a:r>
              <a:rPr i="1" lang="en" sz="1600"/>
              <a:t>bh</a:t>
            </a:r>
            <a:endParaRPr i="1" sz="1600"/>
          </a:p>
          <a:p>
            <a:pPr indent="-330200" lvl="0" marL="457200" rtl="0" algn="l">
              <a:spcBef>
                <a:spcPts val="0"/>
              </a:spcBef>
              <a:spcAft>
                <a:spcPts val="0"/>
              </a:spcAft>
              <a:buSzPts val="1600"/>
              <a:buChar char="-"/>
            </a:pPr>
            <a:r>
              <a:rPr lang="en" sz="1600"/>
              <a:t>Trapezoid: Sum of the two bases*h/2 	</a:t>
            </a:r>
            <a:r>
              <a:rPr i="1" lang="en" sz="1600"/>
              <a:t>1/2(a+b)h</a:t>
            </a:r>
            <a:endParaRPr i="1" sz="1600"/>
          </a:p>
        </p:txBody>
      </p:sp>
      <p:pic>
        <p:nvPicPr>
          <p:cNvPr id="854" name="Google Shape;854;p61"/>
          <p:cNvPicPr preferRelativeResize="0"/>
          <p:nvPr/>
        </p:nvPicPr>
        <p:blipFill rotWithShape="1">
          <a:blip r:embed="rId3">
            <a:alphaModFix/>
          </a:blip>
          <a:srcRect b="0" l="8478" r="7901" t="31945"/>
          <a:stretch/>
        </p:blipFill>
        <p:spPr>
          <a:xfrm>
            <a:off x="884175" y="2698725"/>
            <a:ext cx="4248500" cy="2077450"/>
          </a:xfrm>
          <a:prstGeom prst="rect">
            <a:avLst/>
          </a:prstGeom>
          <a:noFill/>
          <a:ln>
            <a:noFill/>
          </a:ln>
        </p:spPr>
      </p:pic>
      <p:pic>
        <p:nvPicPr>
          <p:cNvPr id="855" name="Google Shape;855;p61"/>
          <p:cNvPicPr preferRelativeResize="0"/>
          <p:nvPr/>
        </p:nvPicPr>
        <p:blipFill>
          <a:blip r:embed="rId4">
            <a:alphaModFix/>
          </a:blip>
          <a:stretch>
            <a:fillRect/>
          </a:stretch>
        </p:blipFill>
        <p:spPr>
          <a:xfrm>
            <a:off x="6026425" y="1096256"/>
            <a:ext cx="2592625" cy="3528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9" name="Shape 859"/>
        <p:cNvGrpSpPr/>
        <p:nvPr/>
      </p:nvGrpSpPr>
      <p:grpSpPr>
        <a:xfrm>
          <a:off x="0" y="0"/>
          <a:ext cx="0" cy="0"/>
          <a:chOff x="0" y="0"/>
          <a:chExt cx="0" cy="0"/>
        </a:xfrm>
      </p:grpSpPr>
      <p:sp>
        <p:nvSpPr>
          <p:cNvPr id="860" name="Google Shape;860;p6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a:t>
            </a:r>
            <a:endParaRPr/>
          </a:p>
        </p:txBody>
      </p:sp>
      <p:sp>
        <p:nvSpPr>
          <p:cNvPr id="861" name="Google Shape;861;p62"/>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62" name="Google Shape;862;p62"/>
          <p:cNvPicPr preferRelativeResize="0"/>
          <p:nvPr/>
        </p:nvPicPr>
        <p:blipFill rotWithShape="1">
          <a:blip r:embed="rId3">
            <a:alphaModFix/>
          </a:blip>
          <a:srcRect b="0" l="0" r="3938" t="3651"/>
          <a:stretch/>
        </p:blipFill>
        <p:spPr>
          <a:xfrm>
            <a:off x="450125" y="1304900"/>
            <a:ext cx="8243749" cy="3230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6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Coordinate Plane</a:t>
            </a:r>
            <a:endParaRPr/>
          </a:p>
        </p:txBody>
      </p:sp>
      <p:sp>
        <p:nvSpPr>
          <p:cNvPr id="868" name="Google Shape;868;p63"/>
          <p:cNvSpPr txBox="1"/>
          <p:nvPr>
            <p:ph idx="1" type="body"/>
          </p:nvPr>
        </p:nvSpPr>
        <p:spPr>
          <a:xfrm>
            <a:off x="4613400" y="1152475"/>
            <a:ext cx="3817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Horizontal: x-axis</a:t>
            </a:r>
            <a:endParaRPr sz="1600"/>
          </a:p>
          <a:p>
            <a:pPr indent="-330200" lvl="0" marL="457200" rtl="0" algn="l">
              <a:spcBef>
                <a:spcPts val="0"/>
              </a:spcBef>
              <a:spcAft>
                <a:spcPts val="0"/>
              </a:spcAft>
              <a:buSzPts val="1600"/>
              <a:buChar char="-"/>
            </a:pPr>
            <a:r>
              <a:rPr lang="en" sz="1600"/>
              <a:t>Vertical y-axis</a:t>
            </a:r>
            <a:endParaRPr sz="1600"/>
          </a:p>
          <a:p>
            <a:pPr indent="-330200" lvl="0" marL="457200" rtl="0" algn="l">
              <a:spcBef>
                <a:spcPts val="0"/>
              </a:spcBef>
              <a:spcAft>
                <a:spcPts val="0"/>
              </a:spcAft>
              <a:buSzPts val="1600"/>
              <a:buChar char="-"/>
            </a:pPr>
            <a:r>
              <a:rPr lang="en" sz="1600"/>
              <a:t>A location is given in parenthesis in the form (x, y), where x is the location of the point horizontally, and y is the location of the point vertically.</a:t>
            </a:r>
            <a:endParaRPr sz="1600"/>
          </a:p>
          <a:p>
            <a:pPr indent="-330200" lvl="0" marL="457200" rtl="0" algn="l">
              <a:spcBef>
                <a:spcPts val="0"/>
              </a:spcBef>
              <a:spcAft>
                <a:spcPts val="0"/>
              </a:spcAft>
              <a:buSzPts val="1600"/>
              <a:buChar char="-"/>
            </a:pPr>
            <a:r>
              <a:rPr lang="en" sz="1600"/>
              <a:t>For example, (-3, 2)</a:t>
            </a:r>
            <a:endParaRPr sz="1600"/>
          </a:p>
          <a:p>
            <a:pPr indent="-330200" lvl="0" marL="457200" rtl="0" algn="l">
              <a:spcBef>
                <a:spcPts val="0"/>
              </a:spcBef>
              <a:spcAft>
                <a:spcPts val="0"/>
              </a:spcAft>
              <a:buSzPts val="1600"/>
              <a:buChar char="-"/>
            </a:pPr>
            <a:r>
              <a:rPr lang="en" sz="1600"/>
              <a:t>The two axes intersect at the origin, which is considered (0, 0)</a:t>
            </a:r>
            <a:endParaRPr sz="1600"/>
          </a:p>
          <a:p>
            <a:pPr indent="-330200" lvl="0" marL="457200" rtl="0" algn="l">
              <a:spcBef>
                <a:spcPts val="0"/>
              </a:spcBef>
              <a:spcAft>
                <a:spcPts val="0"/>
              </a:spcAft>
              <a:buSzPts val="1600"/>
              <a:buChar char="-"/>
            </a:pPr>
            <a:r>
              <a:rPr lang="en" sz="1600"/>
              <a:t>Towards the right, x increases</a:t>
            </a:r>
            <a:endParaRPr sz="1600"/>
          </a:p>
          <a:p>
            <a:pPr indent="-330200" lvl="0" marL="457200" rtl="0" algn="l">
              <a:spcBef>
                <a:spcPts val="0"/>
              </a:spcBef>
              <a:spcAft>
                <a:spcPts val="0"/>
              </a:spcAft>
              <a:buSzPts val="1600"/>
              <a:buChar char="-"/>
            </a:pPr>
            <a:r>
              <a:rPr lang="en" sz="1600"/>
              <a:t>Upwards, y increases</a:t>
            </a:r>
            <a:endParaRPr sz="1600"/>
          </a:p>
        </p:txBody>
      </p:sp>
      <p:pic>
        <p:nvPicPr>
          <p:cNvPr id="869" name="Google Shape;869;p63"/>
          <p:cNvPicPr preferRelativeResize="0"/>
          <p:nvPr/>
        </p:nvPicPr>
        <p:blipFill rotWithShape="1">
          <a:blip r:embed="rId3">
            <a:alphaModFix/>
          </a:blip>
          <a:srcRect b="0" l="0" r="0" t="15124"/>
          <a:stretch/>
        </p:blipFill>
        <p:spPr>
          <a:xfrm>
            <a:off x="183200" y="1080375"/>
            <a:ext cx="4201599" cy="3529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6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coordinate plane</a:t>
            </a:r>
            <a:endParaRPr/>
          </a:p>
        </p:txBody>
      </p:sp>
      <p:sp>
        <p:nvSpPr>
          <p:cNvPr id="875" name="Google Shape;875;p64"/>
          <p:cNvSpPr txBox="1"/>
          <p:nvPr>
            <p:ph idx="1" type="body"/>
          </p:nvPr>
        </p:nvSpPr>
        <p:spPr>
          <a:xfrm>
            <a:off x="713225" y="1152475"/>
            <a:ext cx="4287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Often, you’ll be asked to find the area or perimeter of a figure on the coordinate plane. Use your geometry knowledge to answer these questions.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Example: Find the area of the following figure.</a:t>
            </a:r>
            <a:endParaRPr sz="1800"/>
          </a:p>
        </p:txBody>
      </p:sp>
      <p:pic>
        <p:nvPicPr>
          <p:cNvPr id="876" name="Google Shape;876;p64"/>
          <p:cNvPicPr preferRelativeResize="0"/>
          <p:nvPr/>
        </p:nvPicPr>
        <p:blipFill rotWithShape="1">
          <a:blip r:embed="rId3">
            <a:alphaModFix/>
          </a:blip>
          <a:srcRect b="0" l="6480" r="0" t="0"/>
          <a:stretch/>
        </p:blipFill>
        <p:spPr>
          <a:xfrm>
            <a:off x="5109350" y="1093925"/>
            <a:ext cx="3806051" cy="367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Transitions</a:t>
            </a:r>
            <a:endParaRPr/>
          </a:p>
        </p:txBody>
      </p:sp>
      <p:sp>
        <p:nvSpPr>
          <p:cNvPr id="330" name="Google Shape;330;p2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500"/>
              <a:t>Writers use transitions to show relationships such as contrast, cause and effect,  continuation, emphasis, and chronology (order of events). Here are the main types of transitions:</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t/>
            </a:r>
            <a:endParaRPr sz="1500"/>
          </a:p>
          <a:p>
            <a:pPr indent="0" lvl="0" marL="0" rtl="0" algn="l">
              <a:lnSpc>
                <a:spcPct val="100000"/>
              </a:lnSpc>
              <a:spcBef>
                <a:spcPts val="0"/>
              </a:spcBef>
              <a:spcAft>
                <a:spcPts val="0"/>
              </a:spcAft>
              <a:buSzPts val="1000"/>
              <a:buNone/>
            </a:pPr>
            <a:r>
              <a:rPr lang="en" sz="1500"/>
              <a:t>To answer transition questions, determine the author’s intended meaning and select the transition that best conveys this information. For example, if the author is mentioning two opposing ideas, a contrast transition should be used.</a:t>
            </a:r>
            <a:endParaRPr sz="1500"/>
          </a:p>
          <a:p>
            <a:pPr indent="0" lvl="0" marL="0" rtl="0" algn="l">
              <a:lnSpc>
                <a:spcPct val="100000"/>
              </a:lnSpc>
              <a:spcBef>
                <a:spcPts val="0"/>
              </a:spcBef>
              <a:spcAft>
                <a:spcPts val="0"/>
              </a:spcAft>
              <a:buSzPts val="1000"/>
              <a:buNone/>
            </a:pPr>
            <a:r>
              <a:t/>
            </a:r>
            <a:endParaRPr sz="1500"/>
          </a:p>
        </p:txBody>
      </p:sp>
      <p:pic>
        <p:nvPicPr>
          <p:cNvPr id="331" name="Google Shape;331;p29"/>
          <p:cNvPicPr preferRelativeResize="0"/>
          <p:nvPr/>
        </p:nvPicPr>
        <p:blipFill rotWithShape="1">
          <a:blip r:embed="rId3">
            <a:alphaModFix/>
          </a:blip>
          <a:srcRect b="0" l="0" r="0" t="0"/>
          <a:stretch/>
        </p:blipFill>
        <p:spPr>
          <a:xfrm>
            <a:off x="2550525" y="1824600"/>
            <a:ext cx="4042950" cy="2352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0" name="Shape 880"/>
        <p:cNvGrpSpPr/>
        <p:nvPr/>
      </p:nvGrpSpPr>
      <p:grpSpPr>
        <a:xfrm>
          <a:off x="0" y="0"/>
          <a:ext cx="0" cy="0"/>
          <a:chOff x="0" y="0"/>
          <a:chExt cx="0" cy="0"/>
        </a:xfrm>
      </p:grpSpPr>
      <p:sp>
        <p:nvSpPr>
          <p:cNvPr id="881" name="Google Shape;881;p6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a:t>
            </a:r>
            <a:endParaRPr/>
          </a:p>
        </p:txBody>
      </p:sp>
      <p:sp>
        <p:nvSpPr>
          <p:cNvPr id="882" name="Google Shape;882;p65"/>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Find the area of A, B, and C.</a:t>
            </a:r>
            <a:endParaRPr sz="1800"/>
          </a:p>
        </p:txBody>
      </p:sp>
      <p:pic>
        <p:nvPicPr>
          <p:cNvPr id="883" name="Google Shape;883;p65"/>
          <p:cNvPicPr preferRelativeResize="0"/>
          <p:nvPr/>
        </p:nvPicPr>
        <p:blipFill rotWithShape="1">
          <a:blip r:embed="rId3">
            <a:alphaModFix/>
          </a:blip>
          <a:srcRect b="0" l="9002" r="3170" t="6690"/>
          <a:stretch/>
        </p:blipFill>
        <p:spPr>
          <a:xfrm>
            <a:off x="4480800" y="724875"/>
            <a:ext cx="3862900" cy="3710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6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Volume</a:t>
            </a:r>
            <a:endParaRPr/>
          </a:p>
        </p:txBody>
      </p:sp>
      <p:sp>
        <p:nvSpPr>
          <p:cNvPr id="889" name="Google Shape;889;p66"/>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amount of space a shape contains.</a:t>
            </a:r>
            <a:endParaRPr sz="1800"/>
          </a:p>
          <a:p>
            <a:pPr indent="-342900" lvl="0" marL="457200" rtl="0" algn="l">
              <a:spcBef>
                <a:spcPts val="0"/>
              </a:spcBef>
              <a:spcAft>
                <a:spcPts val="0"/>
              </a:spcAft>
              <a:buSzPts val="1800"/>
              <a:buChar char="-"/>
            </a:pPr>
            <a:r>
              <a:rPr lang="en" sz="1800"/>
              <a:t>Cube: side*side*side 								</a:t>
            </a:r>
            <a:r>
              <a:rPr i="1" lang="en" sz="1800"/>
              <a:t>a</a:t>
            </a:r>
            <a:r>
              <a:rPr i="1" lang="en" sz="1800"/>
              <a:t>^3</a:t>
            </a:r>
            <a:endParaRPr i="1" sz="1800"/>
          </a:p>
          <a:p>
            <a:pPr indent="-342900" lvl="0" marL="457200" rtl="0" algn="l">
              <a:spcBef>
                <a:spcPts val="0"/>
              </a:spcBef>
              <a:spcAft>
                <a:spcPts val="0"/>
              </a:spcAft>
              <a:buSzPts val="1800"/>
              <a:buChar char="-"/>
            </a:pPr>
            <a:r>
              <a:rPr lang="en" sz="1800"/>
              <a:t>Cuboid/Rectangular Prism: length*width*height 		</a:t>
            </a:r>
            <a:r>
              <a:rPr i="1" lang="en" sz="1800"/>
              <a:t>lwh</a:t>
            </a:r>
            <a:endParaRPr i="1" sz="1800"/>
          </a:p>
        </p:txBody>
      </p:sp>
      <p:pic>
        <p:nvPicPr>
          <p:cNvPr id="890" name="Google Shape;890;p66"/>
          <p:cNvPicPr preferRelativeResize="0"/>
          <p:nvPr/>
        </p:nvPicPr>
        <p:blipFill>
          <a:blip r:embed="rId3">
            <a:alphaModFix/>
          </a:blip>
          <a:stretch>
            <a:fillRect/>
          </a:stretch>
        </p:blipFill>
        <p:spPr>
          <a:xfrm>
            <a:off x="1047488" y="2389550"/>
            <a:ext cx="3438525" cy="2124075"/>
          </a:xfrm>
          <a:prstGeom prst="rect">
            <a:avLst/>
          </a:prstGeom>
          <a:noFill/>
          <a:ln>
            <a:noFill/>
          </a:ln>
        </p:spPr>
      </p:pic>
      <p:pic>
        <p:nvPicPr>
          <p:cNvPr id="891" name="Google Shape;891;p66"/>
          <p:cNvPicPr preferRelativeResize="0"/>
          <p:nvPr/>
        </p:nvPicPr>
        <p:blipFill>
          <a:blip r:embed="rId4">
            <a:alphaModFix/>
          </a:blip>
          <a:stretch>
            <a:fillRect/>
          </a:stretch>
        </p:blipFill>
        <p:spPr>
          <a:xfrm>
            <a:off x="4992200" y="2432995"/>
            <a:ext cx="3438525" cy="203720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5" name="Shape 895"/>
        <p:cNvGrpSpPr/>
        <p:nvPr/>
      </p:nvGrpSpPr>
      <p:grpSpPr>
        <a:xfrm>
          <a:off x="0" y="0"/>
          <a:ext cx="0" cy="0"/>
          <a:chOff x="0" y="0"/>
          <a:chExt cx="0" cy="0"/>
        </a:xfrm>
      </p:grpSpPr>
      <p:sp>
        <p:nvSpPr>
          <p:cNvPr id="896" name="Google Shape;896;p6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a:t>
            </a:r>
            <a:endParaRPr/>
          </a:p>
        </p:txBody>
      </p:sp>
      <p:sp>
        <p:nvSpPr>
          <p:cNvPr id="897" name="Google Shape;897;p67"/>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Find the volume of the following figures.</a:t>
            </a:r>
            <a:endParaRPr sz="1800"/>
          </a:p>
        </p:txBody>
      </p:sp>
      <p:pic>
        <p:nvPicPr>
          <p:cNvPr id="898" name="Google Shape;898;p67"/>
          <p:cNvPicPr preferRelativeResize="0"/>
          <p:nvPr/>
        </p:nvPicPr>
        <p:blipFill>
          <a:blip r:embed="rId3">
            <a:alphaModFix/>
          </a:blip>
          <a:stretch>
            <a:fillRect/>
          </a:stretch>
        </p:blipFill>
        <p:spPr>
          <a:xfrm>
            <a:off x="1243038" y="1838640"/>
            <a:ext cx="6657875" cy="2044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68"/>
          <p:cNvSpPr txBox="1"/>
          <p:nvPr>
            <p:ph idx="1" type="body"/>
          </p:nvPr>
        </p:nvSpPr>
        <p:spPr>
          <a:xfrm>
            <a:off x="3608225" y="737725"/>
            <a:ext cx="5491200" cy="26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5800"/>
              <a:t>Thanks! Any Questions?</a:t>
            </a:r>
            <a:endParaRPr sz="6100"/>
          </a:p>
        </p:txBody>
      </p:sp>
      <p:sp>
        <p:nvSpPr>
          <p:cNvPr id="904" name="Google Shape;904;p68"/>
          <p:cNvSpPr/>
          <p:nvPr/>
        </p:nvSpPr>
        <p:spPr>
          <a:xfrm rot="537707">
            <a:off x="361937" y="1766093"/>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0"/>
          <p:cNvSpPr txBox="1"/>
          <p:nvPr>
            <p:ph type="title"/>
          </p:nvPr>
        </p:nvSpPr>
        <p:spPr>
          <a:xfrm>
            <a:off x="961350" y="635875"/>
            <a:ext cx="4230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Combining Sentences</a:t>
            </a:r>
            <a:endParaRPr/>
          </a:p>
        </p:txBody>
      </p:sp>
      <p:sp>
        <p:nvSpPr>
          <p:cNvPr id="337" name="Google Shape;337;p30"/>
          <p:cNvSpPr txBox="1"/>
          <p:nvPr>
            <p:ph idx="1" type="body"/>
          </p:nvPr>
        </p:nvSpPr>
        <p:spPr>
          <a:xfrm>
            <a:off x="197925" y="1830000"/>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800"/>
              <a:t>These questions ask you to combine sentences to clarify the relationship between ideas and may be standalone or accompany a passage. Your goal is to ensure that information and ideas are logically conveyed using correct grammar.</a:t>
            </a:r>
            <a:endParaRPr sz="1800"/>
          </a:p>
          <a:p>
            <a:pPr indent="0" lvl="0" marL="0" rtl="0" algn="l">
              <a:lnSpc>
                <a:spcPct val="100000"/>
              </a:lnSpc>
              <a:spcBef>
                <a:spcPts val="0"/>
              </a:spcBef>
              <a:spcAft>
                <a:spcPts val="0"/>
              </a:spcAft>
              <a:buSzPts val="1000"/>
              <a:buNone/>
            </a:pPr>
            <a:r>
              <a:t/>
            </a:r>
            <a:endParaRPr sz="1800"/>
          </a:p>
          <a:p>
            <a:pPr indent="0" lvl="0" marL="0" rtl="0" algn="l">
              <a:lnSpc>
                <a:spcPct val="100000"/>
              </a:lnSpc>
              <a:spcBef>
                <a:spcPts val="0"/>
              </a:spcBef>
              <a:spcAft>
                <a:spcPts val="0"/>
              </a:spcAft>
              <a:buSzPts val="1000"/>
              <a:buNone/>
            </a:pPr>
            <a:r>
              <a:rPr lang="en" sz="1800"/>
              <a:t>To answer Combining Sentences questions, process of elimination is important. Eliminate any option that creates a comparison or relationship the writer did not intend. For example, if a writer presents two related ideas that convey similar information, you can cross out choices that use contrast transitions such as “but,” “however,” or “although.”</a:t>
            </a:r>
            <a:endParaRPr sz="1800"/>
          </a:p>
          <a:p>
            <a:pPr indent="0" lvl="0" marL="0" rtl="0" algn="l">
              <a:lnSpc>
                <a:spcPct val="100000"/>
              </a:lnSpc>
              <a:spcBef>
                <a:spcPts val="0"/>
              </a:spcBef>
              <a:spcAft>
                <a:spcPts val="0"/>
              </a:spcAft>
              <a:buSzPts val="1000"/>
              <a:buNone/>
            </a:pPr>
            <a:r>
              <a:t/>
            </a:r>
            <a:endParaRPr sz="1800"/>
          </a:p>
          <a:p>
            <a:pPr indent="0" lvl="0" marL="0" rtl="0" algn="l">
              <a:lnSpc>
                <a:spcPct val="100000"/>
              </a:lnSpc>
              <a:spcBef>
                <a:spcPts val="0"/>
              </a:spcBef>
              <a:spcAft>
                <a:spcPts val="0"/>
              </a:spcAft>
              <a:buSzPts val="1000"/>
              <a:buNone/>
            </a:pPr>
            <a:r>
              <a:t/>
            </a:r>
            <a:endParaRPr sz="1800"/>
          </a:p>
        </p:txBody>
      </p:sp>
      <p:pic>
        <p:nvPicPr>
          <p:cNvPr id="338" name="Google Shape;338;p30"/>
          <p:cNvPicPr preferRelativeResize="0"/>
          <p:nvPr/>
        </p:nvPicPr>
        <p:blipFill rotWithShape="1">
          <a:blip r:embed="rId3">
            <a:alphaModFix/>
          </a:blip>
          <a:srcRect b="0" l="0" r="0" t="0"/>
          <a:stretch/>
        </p:blipFill>
        <p:spPr>
          <a:xfrm rot="949861">
            <a:off x="5787950" y="355775"/>
            <a:ext cx="3463742" cy="165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Moving sentences</a:t>
            </a:r>
            <a:endParaRPr/>
          </a:p>
        </p:txBody>
      </p:sp>
      <p:sp>
        <p:nvSpPr>
          <p:cNvPr id="344" name="Google Shape;344;p3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800"/>
              <a:t>→ These questions task you with moving a sentence to improve the organization of a paragraph within the passage (or a paragraph within a passage, though this is rare). </a:t>
            </a:r>
            <a:endParaRPr sz="1800"/>
          </a:p>
          <a:p>
            <a:pPr indent="0" lvl="0" marL="0" rtl="0" algn="l">
              <a:lnSpc>
                <a:spcPct val="100000"/>
              </a:lnSpc>
              <a:spcBef>
                <a:spcPts val="0"/>
              </a:spcBef>
              <a:spcAft>
                <a:spcPts val="0"/>
              </a:spcAft>
              <a:buSzPts val="1000"/>
              <a:buNone/>
            </a:pPr>
            <a:r>
              <a:t/>
            </a:r>
            <a:endParaRPr sz="1800"/>
          </a:p>
          <a:p>
            <a:pPr indent="0" lvl="0" marL="0" rtl="0" algn="l">
              <a:lnSpc>
                <a:spcPct val="100000"/>
              </a:lnSpc>
              <a:spcBef>
                <a:spcPts val="0"/>
              </a:spcBef>
              <a:spcAft>
                <a:spcPts val="0"/>
              </a:spcAft>
              <a:buSzPts val="1000"/>
              <a:buNone/>
            </a:pPr>
            <a:r>
              <a:rPr lang="en" sz="1800"/>
              <a:t>→ To answer these questions effectively, evaluate each answer choice by looking for keywords that indicate where the sentence should be placed. </a:t>
            </a:r>
            <a:endParaRPr sz="1800"/>
          </a:p>
          <a:p>
            <a:pPr indent="0" lvl="0" marL="0" rtl="0" algn="l">
              <a:lnSpc>
                <a:spcPct val="100000"/>
              </a:lnSpc>
              <a:spcBef>
                <a:spcPts val="0"/>
              </a:spcBef>
              <a:spcAft>
                <a:spcPts val="0"/>
              </a:spcAft>
              <a:buSzPts val="1000"/>
              <a:buNone/>
            </a:pPr>
            <a:r>
              <a:t/>
            </a:r>
            <a:endParaRPr sz="1800"/>
          </a:p>
          <a:p>
            <a:pPr indent="0" lvl="0" marL="0" rtl="0" algn="l">
              <a:lnSpc>
                <a:spcPct val="100000"/>
              </a:lnSpc>
              <a:spcBef>
                <a:spcPts val="0"/>
              </a:spcBef>
              <a:spcAft>
                <a:spcPts val="0"/>
              </a:spcAft>
              <a:buSzPts val="1000"/>
              <a:buNone/>
            </a:pPr>
            <a:r>
              <a:rPr lang="en" sz="1800"/>
              <a:t>→If the sentence you are moving starts with “For example,” you need to place the sentence after a statement that it would best support. If the sentence includes a chronological transition such as “next” or “after that,” it must be placed in the most logical spot within a sequence of events the writer is discussing.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2"/>
          <p:cNvSpPr txBox="1"/>
          <p:nvPr>
            <p:ph type="title"/>
          </p:nvPr>
        </p:nvSpPr>
        <p:spPr>
          <a:xfrm>
            <a:off x="417400" y="445025"/>
            <a:ext cx="3635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Moving sentences</a:t>
            </a:r>
            <a:endParaRPr/>
          </a:p>
        </p:txBody>
      </p:sp>
      <p:sp>
        <p:nvSpPr>
          <p:cNvPr id="350" name="Google Shape;350;p32"/>
          <p:cNvSpPr txBox="1"/>
          <p:nvPr>
            <p:ph idx="1" type="body"/>
          </p:nvPr>
        </p:nvSpPr>
        <p:spPr>
          <a:xfrm>
            <a:off x="4377625" y="544200"/>
            <a:ext cx="4659300" cy="40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800">
                <a:solidFill>
                  <a:schemeClr val="dk1"/>
                </a:solidFill>
              </a:rPr>
              <a:t>Other Question Types:</a:t>
            </a:r>
            <a:endParaRPr sz="1800">
              <a:solidFill>
                <a:schemeClr val="dk1"/>
              </a:solidFill>
            </a:endParaRPr>
          </a:p>
          <a:p>
            <a:pPr indent="0" lvl="0" marL="0" rtl="0" algn="l">
              <a:lnSpc>
                <a:spcPct val="100000"/>
              </a:lnSpc>
              <a:spcBef>
                <a:spcPts val="0"/>
              </a:spcBef>
              <a:spcAft>
                <a:spcPts val="0"/>
              </a:spcAft>
              <a:buSzPts val="1000"/>
              <a:buNone/>
            </a:pPr>
            <a:r>
              <a:t/>
            </a:r>
            <a:endParaRPr sz="1800">
              <a:solidFill>
                <a:schemeClr val="dk1"/>
              </a:solidFill>
            </a:endParaRPr>
          </a:p>
          <a:p>
            <a:pPr indent="0" lvl="0" marL="457200" rtl="0" algn="l">
              <a:lnSpc>
                <a:spcPct val="100000"/>
              </a:lnSpc>
              <a:spcBef>
                <a:spcPts val="0"/>
              </a:spcBef>
              <a:spcAft>
                <a:spcPts val="0"/>
              </a:spcAft>
              <a:buNone/>
            </a:pPr>
            <a:r>
              <a:rPr lang="en" sz="1800">
                <a:solidFill>
                  <a:schemeClr val="dk1"/>
                </a:solidFill>
              </a:rPr>
              <a:t>The question will ask you for the best place to insert a new sentence. </a:t>
            </a:r>
            <a:endParaRPr sz="1800">
              <a:solidFill>
                <a:schemeClr val="dk1"/>
              </a:solidFill>
            </a:endParaRPr>
          </a:p>
          <a:p>
            <a:pPr indent="0" lvl="0" marL="457200" rtl="0" algn="l">
              <a:lnSpc>
                <a:spcPct val="100000"/>
              </a:lnSpc>
              <a:spcBef>
                <a:spcPts val="0"/>
              </a:spcBef>
              <a:spcAft>
                <a:spcPts val="0"/>
              </a:spcAft>
              <a:buSzPts val="1000"/>
              <a:buNone/>
            </a:pPr>
            <a:r>
              <a:t/>
            </a:r>
            <a:endParaRPr sz="1800">
              <a:solidFill>
                <a:schemeClr val="dk1"/>
              </a:solidFill>
            </a:endParaRPr>
          </a:p>
          <a:p>
            <a:pPr indent="0" lvl="0" marL="0" rtl="0" algn="l">
              <a:lnSpc>
                <a:spcPct val="100000"/>
              </a:lnSpc>
              <a:spcBef>
                <a:spcPts val="0"/>
              </a:spcBef>
              <a:spcAft>
                <a:spcPts val="0"/>
              </a:spcAft>
              <a:buSzPts val="1000"/>
              <a:buNone/>
            </a:pPr>
            <a:r>
              <a:rPr lang="en" sz="1800">
                <a:solidFill>
                  <a:schemeClr val="dk1"/>
                </a:solidFill>
              </a:rPr>
              <a:t>→ Your approach in both cases should be the same: Reread the paragraph, read the sentence given, and see if there is anywhere that the sentence could be placed to better link the sentence before and after. </a:t>
            </a:r>
            <a:endParaRPr sz="1800">
              <a:solidFill>
                <a:schemeClr val="dk1"/>
              </a:solidFill>
            </a:endParaRPr>
          </a:p>
          <a:p>
            <a:pPr indent="0" lvl="0" marL="0" rtl="0" algn="l">
              <a:lnSpc>
                <a:spcPct val="100000"/>
              </a:lnSpc>
              <a:spcBef>
                <a:spcPts val="0"/>
              </a:spcBef>
              <a:spcAft>
                <a:spcPts val="0"/>
              </a:spcAft>
              <a:buSzPts val="1000"/>
              <a:buNone/>
            </a:pPr>
            <a:r>
              <a:t/>
            </a:r>
            <a:endParaRPr sz="1800">
              <a:solidFill>
                <a:schemeClr val="dk1"/>
              </a:solidFill>
            </a:endParaRPr>
          </a:p>
          <a:p>
            <a:pPr indent="0" lvl="0" marL="0" rtl="0" algn="l">
              <a:lnSpc>
                <a:spcPct val="100000"/>
              </a:lnSpc>
              <a:spcBef>
                <a:spcPts val="0"/>
              </a:spcBef>
              <a:spcAft>
                <a:spcPts val="0"/>
              </a:spcAft>
              <a:buSzPts val="1000"/>
              <a:buNone/>
            </a:pPr>
            <a:r>
              <a:t/>
            </a:r>
            <a:endParaRPr sz="1800"/>
          </a:p>
        </p:txBody>
      </p:sp>
      <p:sp>
        <p:nvSpPr>
          <p:cNvPr id="351" name="Google Shape;351;p32"/>
          <p:cNvSpPr/>
          <p:nvPr/>
        </p:nvSpPr>
        <p:spPr>
          <a:xfrm rot="537707">
            <a:off x="275612" y="1541043"/>
            <a:ext cx="3725197" cy="3082255"/>
          </a:xfrm>
          <a:custGeom>
            <a:rect b="b" l="l" r="r" t="t"/>
            <a:pathLst>
              <a:path extrusionOk="0" h="97639" w="118006">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Moving Sentences (cont.)</a:t>
            </a:r>
            <a:endParaRPr/>
          </a:p>
        </p:txBody>
      </p:sp>
      <p:sp>
        <p:nvSpPr>
          <p:cNvPr id="357" name="Google Shape;357;p3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sz="1600">
                <a:solidFill>
                  <a:schemeClr val="dk1"/>
                </a:solidFill>
              </a:rPr>
              <a:t>To approach this type of question, look for specific clues that indicate the best organization. Common clues include:</a:t>
            </a:r>
            <a:endParaRPr sz="1600">
              <a:solidFill>
                <a:schemeClr val="dk1"/>
              </a:solidFill>
            </a:endParaRPr>
          </a:p>
          <a:p>
            <a:pPr indent="0" lvl="0" marL="0" rtl="0" algn="l">
              <a:lnSpc>
                <a:spcPct val="100000"/>
              </a:lnSpc>
              <a:spcBef>
                <a:spcPts val="0"/>
              </a:spcBef>
              <a:spcAft>
                <a:spcPts val="0"/>
              </a:spcAft>
              <a:buSzPts val="1000"/>
              <a:buNone/>
            </a:pPr>
            <a:r>
              <a:rPr b="1" lang="en" sz="1600">
                <a:solidFill>
                  <a:schemeClr val="dk1"/>
                </a:solidFill>
              </a:rPr>
              <a:t>Chronology: </a:t>
            </a:r>
            <a:r>
              <a:rPr lang="en" sz="1600">
                <a:solidFill>
                  <a:schemeClr val="dk1"/>
                </a:solidFill>
              </a:rPr>
              <a:t>If the information is presented in order by the time when it occurred, place the sentence within the correct time frame.</a:t>
            </a:r>
            <a:endParaRPr sz="1600">
              <a:solidFill>
                <a:schemeClr val="dk1"/>
              </a:solidFill>
            </a:endParaRPr>
          </a:p>
          <a:p>
            <a:pPr indent="0" lvl="0" marL="0" rtl="0" algn="l">
              <a:lnSpc>
                <a:spcPct val="100000"/>
              </a:lnSpc>
              <a:spcBef>
                <a:spcPts val="0"/>
              </a:spcBef>
              <a:spcAft>
                <a:spcPts val="0"/>
              </a:spcAft>
              <a:buSzPts val="1000"/>
              <a:buNone/>
            </a:pPr>
            <a:r>
              <a:rPr b="1" lang="en" sz="1600">
                <a:solidFill>
                  <a:schemeClr val="dk1"/>
                </a:solidFill>
              </a:rPr>
              <a:t>Explanation of a term or phrase: </a:t>
            </a:r>
            <a:r>
              <a:rPr lang="en" sz="1600">
                <a:solidFill>
                  <a:schemeClr val="dk1"/>
                </a:solidFill>
              </a:rPr>
              <a:t>If the passage features a term, the writer will explain what it is before using the term in other contexts.</a:t>
            </a:r>
            <a:endParaRPr sz="1600">
              <a:solidFill>
                <a:schemeClr val="dk1"/>
              </a:solidFill>
            </a:endParaRPr>
          </a:p>
          <a:p>
            <a:pPr indent="0" lvl="0" marL="0" rtl="0" algn="l">
              <a:lnSpc>
                <a:spcPct val="100000"/>
              </a:lnSpc>
              <a:spcBef>
                <a:spcPts val="0"/>
              </a:spcBef>
              <a:spcAft>
                <a:spcPts val="0"/>
              </a:spcAft>
              <a:buSzPts val="1000"/>
              <a:buNone/>
            </a:pPr>
            <a:r>
              <a:rPr b="1" lang="en" sz="1600">
                <a:solidFill>
                  <a:schemeClr val="dk1"/>
                </a:solidFill>
              </a:rPr>
              <a:t>Introduction of a person:</a:t>
            </a:r>
            <a:r>
              <a:rPr lang="en" sz="1600">
                <a:solidFill>
                  <a:schemeClr val="dk1"/>
                </a:solidFill>
              </a:rPr>
              <a:t> If the passage introduces someone, such as Grace Hopper, the writer will first refer to the person by first and last name before referring to the person by either first name (Grace) or last name (Hopper) only.</a:t>
            </a:r>
            <a:endParaRPr sz="1600">
              <a:solidFill>
                <a:schemeClr val="dk1"/>
              </a:solidFill>
            </a:endParaRPr>
          </a:p>
          <a:p>
            <a:pPr indent="0" lvl="0" marL="0" rtl="0" algn="l">
              <a:lnSpc>
                <a:spcPct val="100000"/>
              </a:lnSpc>
              <a:spcBef>
                <a:spcPts val="0"/>
              </a:spcBef>
              <a:spcAft>
                <a:spcPts val="0"/>
              </a:spcAft>
              <a:buSzPts val="1000"/>
              <a:buNone/>
            </a:pPr>
            <a:r>
              <a:rPr b="1" lang="en" sz="1600">
                <a:solidFill>
                  <a:schemeClr val="dk1"/>
                </a:solidFill>
              </a:rPr>
              <a:t>Examples: </a:t>
            </a:r>
            <a:r>
              <a:rPr lang="en" sz="1600">
                <a:solidFill>
                  <a:schemeClr val="dk1"/>
                </a:solidFill>
              </a:rPr>
              <a:t>A general statement is often followed by support in the form of examples.</a:t>
            </a:r>
            <a:endParaRPr sz="1600">
              <a:solidFill>
                <a:schemeClr val="dk1"/>
              </a:solidFill>
            </a:endParaRPr>
          </a:p>
          <a:p>
            <a:pPr indent="0" lvl="0" marL="0" rtl="0" algn="l">
              <a:lnSpc>
                <a:spcPct val="100000"/>
              </a:lnSpc>
              <a:spcBef>
                <a:spcPts val="0"/>
              </a:spcBef>
              <a:spcAft>
                <a:spcPts val="0"/>
              </a:spcAft>
              <a:buSzPts val="1000"/>
              <a:buNone/>
            </a:pPr>
            <a:r>
              <a:rPr b="1" lang="en" sz="1600">
                <a:solidFill>
                  <a:schemeClr val="dk1"/>
                </a:solidFill>
              </a:rPr>
              <a:t>Logic:</a:t>
            </a:r>
            <a:r>
              <a:rPr lang="en" sz="1600">
                <a:solidFill>
                  <a:schemeClr val="dk1"/>
                </a:solidFill>
              </a:rPr>
              <a:t> Transition words such as “however,” “also,” “furthermore,” and “therefore” may signal the logic of the paragraph. For example, the word “therefore” indicates that a conclusion is being drawn from evidence that should logically come before it.</a:t>
            </a:r>
            <a:endParaRPr sz="1600">
              <a:solidFill>
                <a:schemeClr val="dk1"/>
              </a:solidFill>
            </a:endParaRPr>
          </a:p>
          <a:p>
            <a:pPr indent="0" lvl="0" marL="0" rtl="0" algn="l">
              <a:lnSpc>
                <a:spcPct val="100000"/>
              </a:lnSpc>
              <a:spcBef>
                <a:spcPts val="0"/>
              </a:spcBef>
              <a:spcAft>
                <a:spcPts val="0"/>
              </a:spcAft>
              <a:buSzPts val="1000"/>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txBox="1"/>
          <p:nvPr>
            <p:ph type="title"/>
          </p:nvPr>
        </p:nvSpPr>
        <p:spPr>
          <a:xfrm>
            <a:off x="713225" y="654750"/>
            <a:ext cx="60189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Organization Practice</a:t>
            </a:r>
            <a:endParaRPr/>
          </a:p>
        </p:txBody>
      </p:sp>
      <p:grpSp>
        <p:nvGrpSpPr>
          <p:cNvPr id="363" name="Google Shape;363;p34"/>
          <p:cNvGrpSpPr/>
          <p:nvPr/>
        </p:nvGrpSpPr>
        <p:grpSpPr>
          <a:xfrm>
            <a:off x="6011211" y="989388"/>
            <a:ext cx="2319576" cy="2514864"/>
            <a:chOff x="3779925" y="1751900"/>
            <a:chExt cx="1395150" cy="1512700"/>
          </a:xfrm>
        </p:grpSpPr>
        <p:sp>
          <p:nvSpPr>
            <p:cNvPr id="364" name="Google Shape;364;p34"/>
            <p:cNvSpPr/>
            <p:nvPr/>
          </p:nvSpPr>
          <p:spPr>
            <a:xfrm>
              <a:off x="3779925" y="1751900"/>
              <a:ext cx="1395150" cy="1512700"/>
            </a:xfrm>
            <a:custGeom>
              <a:rect b="b" l="l" r="r" t="t"/>
              <a:pathLst>
                <a:path extrusionOk="0" h="60508" w="55806">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4"/>
            <p:cNvSpPr/>
            <p:nvPr/>
          </p:nvSpPr>
          <p:spPr>
            <a:xfrm>
              <a:off x="4222500" y="3002200"/>
              <a:ext cx="7125" cy="10750"/>
            </a:xfrm>
            <a:custGeom>
              <a:rect b="b" l="l" r="r" t="t"/>
              <a:pathLst>
                <a:path extrusionOk="0" h="430" w="285">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4"/>
            <p:cNvSpPr/>
            <p:nvPr/>
          </p:nvSpPr>
          <p:spPr>
            <a:xfrm>
              <a:off x="4302325" y="2713800"/>
              <a:ext cx="6250" cy="4850"/>
            </a:xfrm>
            <a:custGeom>
              <a:rect b="b" l="l" r="r" t="t"/>
              <a:pathLst>
                <a:path extrusionOk="0" h="194" w="25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4"/>
            <p:cNvSpPr/>
            <p:nvPr/>
          </p:nvSpPr>
          <p:spPr>
            <a:xfrm>
              <a:off x="4598550" y="1967900"/>
              <a:ext cx="18400" cy="42450"/>
            </a:xfrm>
            <a:custGeom>
              <a:rect b="b" l="l" r="r" t="t"/>
              <a:pathLst>
                <a:path extrusionOk="0" h="1698" w="736">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4"/>
            <p:cNvSpPr/>
            <p:nvPr/>
          </p:nvSpPr>
          <p:spPr>
            <a:xfrm>
              <a:off x="4597425" y="1994075"/>
              <a:ext cx="18575" cy="50350"/>
            </a:xfrm>
            <a:custGeom>
              <a:rect b="b" l="l" r="r" t="t"/>
              <a:pathLst>
                <a:path extrusionOk="0" h="2014" w="743">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4"/>
            <p:cNvSpPr/>
            <p:nvPr/>
          </p:nvSpPr>
          <p:spPr>
            <a:xfrm>
              <a:off x="4512750" y="2126175"/>
              <a:ext cx="57525" cy="6900"/>
            </a:xfrm>
            <a:custGeom>
              <a:rect b="b" l="l" r="r" t="t"/>
              <a:pathLst>
                <a:path extrusionOk="0" h="276" w="2301">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4"/>
            <p:cNvSpPr/>
            <p:nvPr/>
          </p:nvSpPr>
          <p:spPr>
            <a:xfrm>
              <a:off x="4573775" y="2126575"/>
              <a:ext cx="3600" cy="2700"/>
            </a:xfrm>
            <a:custGeom>
              <a:rect b="b" l="l" r="r" t="t"/>
              <a:pathLst>
                <a:path extrusionOk="0" h="108" w="144">
                  <a:moveTo>
                    <a:pt x="60" y="1"/>
                  </a:moveTo>
                  <a:cubicBezTo>
                    <a:pt x="0" y="1"/>
                    <a:pt x="0" y="108"/>
                    <a:pt x="60" y="108"/>
                  </a:cubicBezTo>
                  <a:cubicBezTo>
                    <a:pt x="143" y="108"/>
                    <a:pt x="143" y="1"/>
                    <a:pt x="60"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4"/>
            <p:cNvSpPr/>
            <p:nvPr/>
          </p:nvSpPr>
          <p:spPr>
            <a:xfrm>
              <a:off x="4540725" y="2142200"/>
              <a:ext cx="38425" cy="6000"/>
            </a:xfrm>
            <a:custGeom>
              <a:rect b="b" l="l" r="r" t="t"/>
              <a:pathLst>
                <a:path extrusionOk="0" h="240" w="1537">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4"/>
            <p:cNvSpPr/>
            <p:nvPr/>
          </p:nvSpPr>
          <p:spPr>
            <a:xfrm>
              <a:off x="4548875" y="2156325"/>
              <a:ext cx="30575" cy="9325"/>
            </a:xfrm>
            <a:custGeom>
              <a:rect b="b" l="l" r="r" t="t"/>
              <a:pathLst>
                <a:path extrusionOk="0" h="373" w="1223">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4"/>
            <p:cNvSpPr/>
            <p:nvPr/>
          </p:nvSpPr>
          <p:spPr>
            <a:xfrm>
              <a:off x="4554500" y="2177475"/>
              <a:ext cx="22275" cy="8700"/>
            </a:xfrm>
            <a:custGeom>
              <a:rect b="b" l="l" r="r" t="t"/>
              <a:pathLst>
                <a:path extrusionOk="0" h="348" w="891">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4"/>
            <p:cNvSpPr/>
            <p:nvPr/>
          </p:nvSpPr>
          <p:spPr>
            <a:xfrm>
              <a:off x="4569000" y="2189375"/>
              <a:ext cx="7175" cy="5700"/>
            </a:xfrm>
            <a:custGeom>
              <a:rect b="b" l="l" r="r" t="t"/>
              <a:pathLst>
                <a:path extrusionOk="0" h="228" w="287">
                  <a:moveTo>
                    <a:pt x="156" y="1"/>
                  </a:moveTo>
                  <a:cubicBezTo>
                    <a:pt x="1" y="1"/>
                    <a:pt x="1" y="227"/>
                    <a:pt x="156" y="227"/>
                  </a:cubicBezTo>
                  <a:cubicBezTo>
                    <a:pt x="287" y="227"/>
                    <a:pt x="287" y="1"/>
                    <a:pt x="15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4"/>
            <p:cNvSpPr/>
            <p:nvPr/>
          </p:nvSpPr>
          <p:spPr>
            <a:xfrm>
              <a:off x="4572875" y="2205175"/>
              <a:ext cx="5100" cy="3575"/>
            </a:xfrm>
            <a:custGeom>
              <a:rect b="b" l="l" r="r" t="t"/>
              <a:pathLst>
                <a:path extrusionOk="0" h="143" w="204">
                  <a:moveTo>
                    <a:pt x="96" y="0"/>
                  </a:moveTo>
                  <a:cubicBezTo>
                    <a:pt x="1" y="0"/>
                    <a:pt x="1" y="143"/>
                    <a:pt x="96" y="143"/>
                  </a:cubicBezTo>
                  <a:cubicBezTo>
                    <a:pt x="203" y="143"/>
                    <a:pt x="203" y="0"/>
                    <a:pt x="9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4"/>
            <p:cNvSpPr/>
            <p:nvPr/>
          </p:nvSpPr>
          <p:spPr>
            <a:xfrm>
              <a:off x="4348450" y="2585875"/>
              <a:ext cx="50600" cy="36200"/>
            </a:xfrm>
            <a:custGeom>
              <a:rect b="b" l="l" r="r" t="t"/>
              <a:pathLst>
                <a:path extrusionOk="0" h="1448" w="2024">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4"/>
            <p:cNvSpPr/>
            <p:nvPr/>
          </p:nvSpPr>
          <p:spPr>
            <a:xfrm>
              <a:off x="4381975" y="2594075"/>
              <a:ext cx="41075" cy="28750"/>
            </a:xfrm>
            <a:custGeom>
              <a:rect b="b" l="l" r="r" t="t"/>
              <a:pathLst>
                <a:path extrusionOk="0" h="1150" w="1643">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4"/>
            <p:cNvSpPr/>
            <p:nvPr/>
          </p:nvSpPr>
          <p:spPr>
            <a:xfrm>
              <a:off x="4595800" y="2043650"/>
              <a:ext cx="32100" cy="91350"/>
            </a:xfrm>
            <a:custGeom>
              <a:rect b="b" l="l" r="r" t="t"/>
              <a:pathLst>
                <a:path extrusionOk="0" h="3654" w="1284">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4"/>
            <p:cNvSpPr/>
            <p:nvPr/>
          </p:nvSpPr>
          <p:spPr>
            <a:xfrm>
              <a:off x="4610800" y="2055000"/>
              <a:ext cx="26475" cy="68650"/>
            </a:xfrm>
            <a:custGeom>
              <a:rect b="b" l="l" r="r" t="t"/>
              <a:pathLst>
                <a:path extrusionOk="0" h="2746" w="1059">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4"/>
            <p:cNvSpPr/>
            <p:nvPr/>
          </p:nvSpPr>
          <p:spPr>
            <a:xfrm>
              <a:off x="4003350" y="3190950"/>
              <a:ext cx="63825" cy="13425"/>
            </a:xfrm>
            <a:custGeom>
              <a:rect b="b" l="l" r="r" t="t"/>
              <a:pathLst>
                <a:path extrusionOk="0" h="537" w="2553">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4"/>
            <p:cNvSpPr/>
            <p:nvPr/>
          </p:nvSpPr>
          <p:spPr>
            <a:xfrm>
              <a:off x="4021800" y="3173675"/>
              <a:ext cx="52825" cy="14100"/>
            </a:xfrm>
            <a:custGeom>
              <a:rect b="b" l="l" r="r" t="t"/>
              <a:pathLst>
                <a:path extrusionOk="0" h="564" w="2113">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34"/>
            <p:cNvSpPr/>
            <p:nvPr/>
          </p:nvSpPr>
          <p:spPr>
            <a:xfrm>
              <a:off x="4043850" y="3161775"/>
              <a:ext cx="39125" cy="12225"/>
            </a:xfrm>
            <a:custGeom>
              <a:rect b="b" l="l" r="r" t="t"/>
              <a:pathLst>
                <a:path extrusionOk="0" h="489" w="1565">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4"/>
            <p:cNvSpPr/>
            <p:nvPr/>
          </p:nvSpPr>
          <p:spPr>
            <a:xfrm>
              <a:off x="4062500" y="3141275"/>
              <a:ext cx="18425" cy="7875"/>
            </a:xfrm>
            <a:custGeom>
              <a:rect b="b" l="l" r="r" t="t"/>
              <a:pathLst>
                <a:path extrusionOk="0" h="315" w="737">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4"/>
            <p:cNvSpPr/>
            <p:nvPr/>
          </p:nvSpPr>
          <p:spPr>
            <a:xfrm>
              <a:off x="4076400" y="3131175"/>
              <a:ext cx="2700" cy="2400"/>
            </a:xfrm>
            <a:custGeom>
              <a:rect b="b" l="l" r="r" t="t"/>
              <a:pathLst>
                <a:path extrusionOk="0" h="96" w="108">
                  <a:moveTo>
                    <a:pt x="48" y="0"/>
                  </a:moveTo>
                  <a:cubicBezTo>
                    <a:pt x="0" y="0"/>
                    <a:pt x="0" y="96"/>
                    <a:pt x="48" y="96"/>
                  </a:cubicBezTo>
                  <a:cubicBezTo>
                    <a:pt x="107" y="96"/>
                    <a:pt x="107" y="0"/>
                    <a:pt x="48"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4"/>
            <p:cNvSpPr/>
            <p:nvPr/>
          </p:nvSpPr>
          <p:spPr>
            <a:xfrm>
              <a:off x="4077275" y="3126100"/>
              <a:ext cx="625" cy="625"/>
            </a:xfrm>
            <a:custGeom>
              <a:rect b="b" l="l" r="r" t="t"/>
              <a:pathLst>
                <a:path extrusionOk="0" h="25" w="25">
                  <a:moveTo>
                    <a:pt x="13" y="1"/>
                  </a:moveTo>
                  <a:cubicBezTo>
                    <a:pt x="1" y="1"/>
                    <a:pt x="1" y="25"/>
                    <a:pt x="13" y="25"/>
                  </a:cubicBezTo>
                  <a:cubicBezTo>
                    <a:pt x="25" y="25"/>
                    <a:pt x="25" y="1"/>
                    <a:pt x="1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4"/>
            <p:cNvSpPr/>
            <p:nvPr/>
          </p:nvSpPr>
          <p:spPr>
            <a:xfrm>
              <a:off x="4309750" y="2626950"/>
              <a:ext cx="4500" cy="3575"/>
            </a:xfrm>
            <a:custGeom>
              <a:rect b="b" l="l" r="r" t="t"/>
              <a:pathLst>
                <a:path extrusionOk="0" h="143" w="180">
                  <a:moveTo>
                    <a:pt x="84" y="0"/>
                  </a:moveTo>
                  <a:cubicBezTo>
                    <a:pt x="1" y="0"/>
                    <a:pt x="1" y="143"/>
                    <a:pt x="84" y="143"/>
                  </a:cubicBezTo>
                  <a:cubicBezTo>
                    <a:pt x="179" y="143"/>
                    <a:pt x="179" y="0"/>
                    <a:pt x="8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4"/>
            <p:cNvSpPr/>
            <p:nvPr/>
          </p:nvSpPr>
          <p:spPr>
            <a:xfrm>
              <a:off x="4093325" y="2379900"/>
              <a:ext cx="147700" cy="48350"/>
            </a:xfrm>
            <a:custGeom>
              <a:rect b="b" l="l" r="r" t="t"/>
              <a:pathLst>
                <a:path extrusionOk="0" h="1934" w="5908">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4"/>
            <p:cNvSpPr/>
            <p:nvPr/>
          </p:nvSpPr>
          <p:spPr>
            <a:xfrm>
              <a:off x="4150575" y="2380275"/>
              <a:ext cx="90725" cy="30950"/>
            </a:xfrm>
            <a:custGeom>
              <a:rect b="b" l="l" r="r" t="t"/>
              <a:pathLst>
                <a:path extrusionOk="0" h="1238" w="3629">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4"/>
            <p:cNvSpPr/>
            <p:nvPr/>
          </p:nvSpPr>
          <p:spPr>
            <a:xfrm>
              <a:off x="4171325" y="2364800"/>
              <a:ext cx="67025" cy="23750"/>
            </a:xfrm>
            <a:custGeom>
              <a:rect b="b" l="l" r="r" t="t"/>
              <a:pathLst>
                <a:path extrusionOk="0" h="950" w="2681">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4"/>
            <p:cNvSpPr/>
            <p:nvPr/>
          </p:nvSpPr>
          <p:spPr>
            <a:xfrm>
              <a:off x="4193850" y="2359000"/>
              <a:ext cx="44775" cy="12025"/>
            </a:xfrm>
            <a:custGeom>
              <a:rect b="b" l="l" r="r" t="t"/>
              <a:pathLst>
                <a:path extrusionOk="0" h="481" w="1791">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4"/>
            <p:cNvSpPr/>
            <p:nvPr/>
          </p:nvSpPr>
          <p:spPr>
            <a:xfrm>
              <a:off x="4205050" y="2341925"/>
              <a:ext cx="31550" cy="11300"/>
            </a:xfrm>
            <a:custGeom>
              <a:rect b="b" l="l" r="r" t="t"/>
              <a:pathLst>
                <a:path extrusionOk="0" h="452" w="1262">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4"/>
            <p:cNvSpPr/>
            <p:nvPr/>
          </p:nvSpPr>
          <p:spPr>
            <a:xfrm>
              <a:off x="4226100" y="2321250"/>
              <a:ext cx="7475" cy="5975"/>
            </a:xfrm>
            <a:custGeom>
              <a:rect b="b" l="l" r="r" t="t"/>
              <a:pathLst>
                <a:path extrusionOk="0" h="239" w="299">
                  <a:moveTo>
                    <a:pt x="144" y="0"/>
                  </a:moveTo>
                  <a:cubicBezTo>
                    <a:pt x="1" y="0"/>
                    <a:pt x="1" y="239"/>
                    <a:pt x="144" y="239"/>
                  </a:cubicBezTo>
                  <a:cubicBezTo>
                    <a:pt x="299" y="239"/>
                    <a:pt x="299" y="0"/>
                    <a:pt x="14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4"/>
            <p:cNvSpPr/>
            <p:nvPr/>
          </p:nvSpPr>
          <p:spPr>
            <a:xfrm>
              <a:off x="4794325" y="3185650"/>
              <a:ext cx="51825" cy="8550"/>
            </a:xfrm>
            <a:custGeom>
              <a:rect b="b" l="l" r="r" t="t"/>
              <a:pathLst>
                <a:path extrusionOk="0" h="342" w="2073">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4"/>
            <p:cNvSpPr/>
            <p:nvPr/>
          </p:nvSpPr>
          <p:spPr>
            <a:xfrm>
              <a:off x="4815475" y="3159150"/>
              <a:ext cx="27400" cy="5675"/>
            </a:xfrm>
            <a:custGeom>
              <a:rect b="b" l="l" r="r" t="t"/>
              <a:pathLst>
                <a:path extrusionOk="0" h="227" w="1096">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4"/>
            <p:cNvSpPr/>
            <p:nvPr/>
          </p:nvSpPr>
          <p:spPr>
            <a:xfrm>
              <a:off x="4832450" y="3141875"/>
              <a:ext cx="15775" cy="10750"/>
            </a:xfrm>
            <a:custGeom>
              <a:rect b="b" l="l" r="r" t="t"/>
              <a:pathLst>
                <a:path extrusionOk="0" h="430" w="631">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4"/>
            <p:cNvSpPr/>
            <p:nvPr/>
          </p:nvSpPr>
          <p:spPr>
            <a:xfrm>
              <a:off x="4797025" y="2262875"/>
              <a:ext cx="42875" cy="8975"/>
            </a:xfrm>
            <a:custGeom>
              <a:rect b="b" l="l" r="r" t="t"/>
              <a:pathLst>
                <a:path extrusionOk="0" h="359" w="1715">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4"/>
            <p:cNvSpPr/>
            <p:nvPr/>
          </p:nvSpPr>
          <p:spPr>
            <a:xfrm>
              <a:off x="4814575" y="2250075"/>
              <a:ext cx="31575" cy="7250"/>
            </a:xfrm>
            <a:custGeom>
              <a:rect b="b" l="l" r="r" t="t"/>
              <a:pathLst>
                <a:path extrusionOk="0" h="290" w="1263">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4"/>
            <p:cNvSpPr/>
            <p:nvPr/>
          </p:nvSpPr>
          <p:spPr>
            <a:xfrm>
              <a:off x="4826575" y="2238850"/>
              <a:ext cx="15825" cy="7775"/>
            </a:xfrm>
            <a:custGeom>
              <a:rect b="b" l="l" r="r" t="t"/>
              <a:pathLst>
                <a:path extrusionOk="0" h="311" w="633">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4"/>
            <p:cNvSpPr/>
            <p:nvPr/>
          </p:nvSpPr>
          <p:spPr>
            <a:xfrm>
              <a:off x="4841075" y="2229875"/>
              <a:ext cx="7750" cy="6275"/>
            </a:xfrm>
            <a:custGeom>
              <a:rect b="b" l="l" r="r" t="t"/>
              <a:pathLst>
                <a:path extrusionOk="0" h="251" w="310">
                  <a:moveTo>
                    <a:pt x="167" y="0"/>
                  </a:moveTo>
                  <a:cubicBezTo>
                    <a:pt x="0" y="24"/>
                    <a:pt x="0" y="250"/>
                    <a:pt x="167" y="250"/>
                  </a:cubicBezTo>
                  <a:cubicBezTo>
                    <a:pt x="310" y="250"/>
                    <a:pt x="310" y="0"/>
                    <a:pt x="167"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4"/>
            <p:cNvSpPr/>
            <p:nvPr/>
          </p:nvSpPr>
          <p:spPr>
            <a:xfrm>
              <a:off x="4920950" y="2150925"/>
              <a:ext cx="170925" cy="119875"/>
            </a:xfrm>
            <a:custGeom>
              <a:rect b="b" l="l" r="r" t="t"/>
              <a:pathLst>
                <a:path extrusionOk="0" h="4795" w="6837">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4"/>
            <p:cNvSpPr/>
            <p:nvPr/>
          </p:nvSpPr>
          <p:spPr>
            <a:xfrm>
              <a:off x="4920250" y="2271975"/>
              <a:ext cx="16100" cy="116800"/>
            </a:xfrm>
            <a:custGeom>
              <a:rect b="b" l="l" r="r" t="t"/>
              <a:pathLst>
                <a:path extrusionOk="0" h="4672" w="644">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4"/>
            <p:cNvSpPr/>
            <p:nvPr/>
          </p:nvSpPr>
          <p:spPr>
            <a:xfrm>
              <a:off x="4959025" y="2152475"/>
              <a:ext cx="153525" cy="233500"/>
            </a:xfrm>
            <a:custGeom>
              <a:rect b="b" l="l" r="r" t="t"/>
              <a:pathLst>
                <a:path extrusionOk="0" h="9340" w="6141">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3" name="Google Shape;403;p34"/>
          <p:cNvSpPr/>
          <p:nvPr/>
        </p:nvSpPr>
        <p:spPr>
          <a:xfrm>
            <a:off x="713233" y="4130599"/>
            <a:ext cx="7717533" cy="32550"/>
          </a:xfrm>
          <a:custGeom>
            <a:rect b="b" l="l" r="r" t="t"/>
            <a:pathLst>
              <a:path extrusionOk="0" h="379" w="57726">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